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93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8" r:id="rId3"/>
    <p:sldId id="279" r:id="rId4"/>
    <p:sldId id="280" r:id="rId5"/>
    <p:sldId id="282" r:id="rId6"/>
    <p:sldId id="265" r:id="rId7"/>
    <p:sldId id="257" r:id="rId8"/>
    <p:sldId id="271" r:id="rId9"/>
    <p:sldId id="270" r:id="rId10"/>
    <p:sldId id="264" r:id="rId11"/>
    <p:sldId id="258" r:id="rId12"/>
    <p:sldId id="259" r:id="rId13"/>
    <p:sldId id="260" r:id="rId14"/>
    <p:sldId id="261" r:id="rId15"/>
    <p:sldId id="263" r:id="rId16"/>
    <p:sldId id="276" r:id="rId17"/>
    <p:sldId id="277" r:id="rId18"/>
    <p:sldId id="266" r:id="rId19"/>
    <p:sldId id="272" r:id="rId20"/>
    <p:sldId id="273" r:id="rId21"/>
    <p:sldId id="267" r:id="rId22"/>
    <p:sldId id="275" r:id="rId23"/>
    <p:sldId id="281" r:id="rId24"/>
    <p:sldId id="268" r:id="rId25"/>
    <p:sldId id="269" r:id="rId26"/>
    <p:sldId id="27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6"/>
    <p:restoredTop sz="94456"/>
  </p:normalViewPr>
  <p:slideViewPr>
    <p:cSldViewPr>
      <p:cViewPr varScale="1">
        <p:scale>
          <a:sx n="77" d="100"/>
          <a:sy n="77" d="100"/>
        </p:scale>
        <p:origin x="23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B85E8F-2CF3-5D45-943F-149DAC73E6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E505C-2325-5441-ACEE-000FF8EBC0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3DAECED3-76ED-944F-9C05-6FA2FB91C3A7}" type="datetimeFigureOut">
              <a:rPr lang="en-US"/>
              <a:pPr>
                <a:defRPr/>
              </a:pPr>
              <a:t>4/4/19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8E87-8165-774A-95C6-2A53A0788E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BEFBB-BC31-7B47-BB33-F1F5555A3B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EE6DF02E-2EDF-A549-90FA-A736DE27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9325290-C72E-5643-A7C5-A29D1C5C7C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077C53F-86C5-6945-ACD5-4F2588391A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aramond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59DF5EB-120E-AE4C-91B6-14EACB44EB4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79FA760-AA17-0F4E-9397-1F299F7D1E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43417B0A-439C-7F40-9DF5-72134FC738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1E93FF0C-3D1E-7B44-A6EF-ABEC1015F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DA75E836-31B0-8A49-9F55-F2BE88EB4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4F0DBE9-74EB-1540-AC9C-1DEE45EFC606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FCB8177-3BCA-C345-BD28-525361DA1731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BC0215D5-E109-A640-A841-176704A8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9C26E7CB-4686-E748-822B-7625E68C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E0A492E9-DF84-EB49-AEE7-3DA31A6B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D0B3F8-18A9-5440-A0D0-4D3FE78C0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24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0CAD8CE3-E606-194D-80D0-6EE608FC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8074BE72-12D8-EE44-85B1-03F87E15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BBDBE791-384B-E742-AE08-E3AD132B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5CC2-9C54-9042-AF75-264DF0018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15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95B017FB-4B08-4549-8099-9ED89F2E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FD6FD92-CE5A-D84E-9012-5B99CED6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C8CC55F-1AD9-9A4E-A697-C8755BD0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2E6B-52C4-834D-9E19-A2051992A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0FBC079A-3039-7142-9744-8DB0B5FB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253A9742-FEDB-9141-A3AF-767A41BE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96D3391-A1BF-B846-97C8-6458A694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2D84-0C12-FD4B-B775-6E808890D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07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CEC21E-E2B8-2247-A40C-438DEA55A2BA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E1EBB-8BEA-7944-A1BD-46EDE301997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F16467-BC5A-E24B-BBA1-A22B0AEADA5A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B4FB95-3F25-3A47-BF1F-CE409B4BD234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56253CC-C762-324F-A356-874E27A1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A7808421-20CD-A545-909E-31703351304C}" type="datetime1">
              <a:rPr lang="en-US" altLang="en-US"/>
              <a:pPr>
                <a:defRPr/>
              </a:pPr>
              <a:t>4/4/19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BBE93C-BF78-354F-848F-998AC55E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8EF0CD-6394-1341-B7A0-08AABEA3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CF96CA-24BA-1041-A76F-9E1D99D15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08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F5EDF0D1-611A-084F-88B2-900F935F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6167F861-10E2-B74E-A008-EC2F7386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2E8A01C4-E461-324E-BA1D-99F3CF822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C0B3-EB72-3D46-BAB2-045B37096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33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B22461-5756-6E44-8AED-F23D2A27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B6FCB-1A31-0F4F-8F9C-61003088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A50B1-BA34-504A-881A-5B2C5598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62A35-3DAE-CC4D-9C7A-72A42B0C19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28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E3A0175F-2CE1-A04E-A835-550BE896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74141241-71DF-8D44-AA02-6804D6D4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9469EF75-9DAB-BE43-AD6B-EC8B8E45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FB0A-A904-2744-BDD5-A39AD601F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11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99C753-80FF-0645-AF81-38EF3797C79E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E93899-0AC9-EC42-A908-FBB52F27597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5B2648C-8905-9E4C-8448-FBEF6531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62BFD34-CE0E-A34B-9FEF-B9F6851F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97DFD36-731B-DC45-B94B-570A3BF1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34A292-0F1D-3C4B-8714-7115487CA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81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B1A1F-85B1-4C44-9251-49842E9A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7A3E6-1906-4D4D-B2CD-27541A2E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61C6E-A199-BA4C-AC7E-5177218B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0EC504-531B-AE4E-BE63-6DCC83DA0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29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59AA6-CF4D-384F-8F69-3A47EE9F0DD4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altLang="en-US" sz="3200">
              <a:latin typeface="Gill Sans MT" charset="0"/>
            </a:endParaRPr>
          </a:p>
        </p:txBody>
      </p:sp>
      <p:sp>
        <p:nvSpPr>
          <p:cNvPr id="6" name="Process 5">
            <a:extLst>
              <a:ext uri="{FF2B5EF4-FFF2-40B4-BE49-F238E27FC236}">
                <a16:creationId xmlns:a16="http://schemas.microsoft.com/office/drawing/2014/main" id="{43FE4570-CBE3-8449-BCB6-083062305668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BEA03A7F-A5C8-2540-9CCC-71637E2215A6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EB7EABA-4888-B04F-A453-90574C40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8B5367D-48D5-E641-A816-F0B39DEA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A835015-33EE-664D-9562-A2A7A16B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32FDCC-81C6-344A-B840-50D8A511A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39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7B144481-B439-474C-BF95-3293A77E72AB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297039-CF18-F847-BB9E-F45E34A2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5CB18AB8-AC2C-A54E-8F61-801EAA7691DA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D200CE-277F-B340-B19E-E9697847CB3E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CE775757-1531-8E47-84E0-0C1B8207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0D152EE8-D155-EC41-8930-83BD8A8E69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10427014-B47A-354D-94A3-B876DEB5E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5A788"/>
                </a:solidFill>
                <a:latin typeface="Garamond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BBD1023-64B3-3A47-A11A-527670A4D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B5A788"/>
                </a:solidFill>
                <a:latin typeface="Garamond" pitchFamily="-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BFC661CC-E753-4C44-811D-4EF034B95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D09C477D-1F01-1143-A169-CB03B3684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28C7DF-77F6-454C-85BC-7D05E031CBD1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6" r:id="rId2"/>
    <p:sldLayoutId id="2147484012" r:id="rId3"/>
    <p:sldLayoutId id="2147484007" r:id="rId4"/>
    <p:sldLayoutId id="2147484013" r:id="rId5"/>
    <p:sldLayoutId id="2147484008" r:id="rId6"/>
    <p:sldLayoutId id="2147484014" r:id="rId7"/>
    <p:sldLayoutId id="2147484015" r:id="rId8"/>
    <p:sldLayoutId id="2147484016" r:id="rId9"/>
    <p:sldLayoutId id="2147484009" r:id="rId10"/>
    <p:sldLayoutId id="21474840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-128"/>
          <a:cs typeface="ＭＳ Ｐゴシック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D25FFE-D61A-144D-9E04-567E849854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Presentation Tips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7673F04A-D272-F746-BD02-A0E44D486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endParaRPr lang="en-US" altLang="en-US">
              <a:solidFill>
                <a:srgbClr val="320E04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39B43F1-D14C-BD4F-88F2-36E85D4C6C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Body Language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A2C334D1-20D0-E44B-B8D8-A69523B623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Face the audience.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you must turn away, do so briefly.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Don’t hide behind the podium.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Keep your body open to the audience.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C63859-3B43-6E49-A167-3F8D5CB2EC6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A5C470E-3FAD-BD47-A43A-5B4BB074C0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Body language always says </a:t>
            </a:r>
            <a:r>
              <a:rPr lang="en-US" altLang="en-US" i="1">
                <a:ea typeface="ＭＳ Ｐゴシック" panose="020B0600070205080204" pitchFamily="34" charset="-128"/>
              </a:rPr>
              <a:t>something.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Whether you mean it to or not.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You can look formal, or casual.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Or stiff, or sloppy.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Always look aware and awake.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266F669-F81D-364F-AFB4-FCD8F8BBCC4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Hand Gestures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D6A2C307-6BC6-294A-AD2A-9F46431D42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Keep hand gestures clear.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Point distinctly.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Use clean hand gestures.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Try not to wave your hands needlessly.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3F1B899-13A8-E140-A9B3-464B2D4A7A9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Appearance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DE78A42-2F77-4E45-A7D0-BF58E4D649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Dress for the occasion.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are others wearing?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do you feel comfortable in?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you wear can affect your attitude.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When in doubt, err on the side of over-dressing.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C36CC48-2BE8-C044-B378-02770EAB648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Preparation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8BE788EA-12D2-3347-B017-00C7F10F7E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 the main objectives of the presentation.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Always know your opening line.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Follow your outline, don’t read from a script.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EB43C8D-805D-A544-A37F-F49354C96F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0605DD02-F716-7D4D-A541-30FD0C2233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Rehearse in front of a mirror.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Rehearse in front of your peers.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Rehearse in front of anyone who’ll watch.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Use feedback constructively.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C12E263-7137-5943-8B69-5CCCB2CDB9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PowerPoint/Slide Presentations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A8A913D-B086-CA4B-B6C0-03691234B6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Useful, but frequently troublesome.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 slides to prompt points of discussion, not as your script.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Don’t cram too much onto one page.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Two or three bullet points per page is usually enough.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A812AB8-9D26-7A4C-ADDF-73A1A61F6E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EE2091F6-6089-0D44-AF40-ADC58B41D2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 clear graphics.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Will they make sense to a non-expert?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Are they large enough?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Will they still be clear when projected on a screen?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 they contain more information than you can cover?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BAE75F7-5A48-1945-9840-A68C7C5CCF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Presentation Structure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50F4FEBB-0E1B-344B-9E2F-67FF7E99A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Greet the audience.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Introduce yourself.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Keep your introduction short.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Tell the audience what they need to know about you.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Introduce your subject.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Tell the audience what you’re going to talk about.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Then talk about 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EB96B52D-FF0C-B24E-8EFF-272194934F5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770" name="Rectangle 1027">
            <a:extLst>
              <a:ext uri="{FF2B5EF4-FFF2-40B4-BE49-F238E27FC236}">
                <a16:creationId xmlns:a16="http://schemas.microsoft.com/office/drawing/2014/main" id="{0942672A-3BA9-F345-9050-AC73A75E62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 prepared for questions.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Answer what you can.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Be honest about what you can’t answer.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Ask friends and colleagues in the audience to help you out.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When in the audience yourself, help out your friends and colleagues.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61763BA-5F83-E443-8BE1-D89ADCF3C5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185 Presentation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2E370EB-495E-854B-AB5D-58F931DB55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Maximum length: 8 minutes.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Pay attention to two minute and one minute warnings.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Followed by a ~2 minute question and answer session.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2220F3-F87F-3348-A412-D52DE7F350B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E0689A2B-525E-6E4B-9DDC-583F663DDC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Troublesome questions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an answer requires a lengthy response, offer to talk after the presentation.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Be prepared for hostile questions.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Maintain your composure.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Sometimes the Q&amp;A session turns into an opportunity for commentary.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Be respectful of dissenting views.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You are the moderator.  Control the room.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BA12697-6826-244A-B8DD-F9A47D8682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A97ED109-CB63-5D4D-8B3F-9CAB59206D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Frame your message.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Especially if it is legally or socially controversial.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Don’t directly advocate unethical actions.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Be aware of your audience.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But don’t assume too much.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Expect unexpected reactions from your audience.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AB93E32-3370-CC43-B666-6B3873FAAD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F2D769E5-E94A-E645-9D7D-052867C47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Selling your idea or product?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Address the merits and limitations of your subject.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Don’t underestimate your audience.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95D56A1-351A-7C46-8225-F7801D1387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Live Demonstrations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5D973595-65D5-C841-843D-4384652BCE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Are you demonstrating how to use a program?  A tool?  A process?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This is, for practical purposes, a </a:t>
            </a:r>
            <a:r>
              <a:rPr lang="en-US" altLang="en-US" sz="2400" b="1">
                <a:ea typeface="ＭＳ Ｐゴシック" panose="020B0600070205080204" pitchFamily="34" charset="-128"/>
              </a:rPr>
              <a:t>performance</a:t>
            </a:r>
            <a:r>
              <a:rPr lang="en-US" altLang="en-US" sz="240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Rehearse each step.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If possible, rehearse each step on the same equipment, in the same space as your presentation.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Leave as little as possible to chance.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Be prepared for malfunctions – have something to say throughout.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Keep it simple.  It’s a demonstration, not a lesson.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Class rule: Nothing dangerous or foul-smelling, please.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85BDAA33-6E98-F54C-916E-7305E7F67DE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Humor</a:t>
            </a:r>
          </a:p>
        </p:txBody>
      </p:sp>
      <p:sp>
        <p:nvSpPr>
          <p:cNvPr id="37890" name="Rectangle 4">
            <a:extLst>
              <a:ext uri="{FF2B5EF4-FFF2-40B4-BE49-F238E27FC236}">
                <a16:creationId xmlns:a16="http://schemas.microsoft.com/office/drawing/2014/main" id="{708710CC-F950-1643-96F9-42B1B5E68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be useful to deliver a point.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But can backfire if the joke isn’t funny.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Choose appropriate material.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Let the audience laugh - don’t cut them off.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one group finds funny, the next may not.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763239-3D05-9343-A195-37529D5FE68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Remember: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9B397A4B-BE49-094D-ABC5-98665CF484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Your audience is not a group of professional speakers.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They don’t expect you to be perfect.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They can sympathize with any nervousness.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You can correct any minor mistakes as you go along.</a:t>
            </a:r>
          </a:p>
          <a:p>
            <a:pPr lvl="1" eaLnBrk="1" hangingPunct="1"/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Check out the space beforehand.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Examine the size, the seating.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Look at the technical equipment.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If possible, test it out beforehand.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CE73750-0950-8A41-A502-A94D03A877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92D60F43-A781-234F-A301-B3673ED972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Practice.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Practice.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Practice.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Beyond all else, convey your message.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CC6C0BF-B350-5746-B916-A76667AF53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“A Technical Subject”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FB02C64-B6B6-EC46-AF81-5E0AD06F51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little vague, isn’t it?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Basically, describe a process.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you’re not sure if your topic is technical enough, ask.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69F1D3A2-5AE7-914D-A863-B135013DE9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Past Topics</a:t>
            </a:r>
          </a:p>
        </p:txBody>
      </p:sp>
      <p:sp>
        <p:nvSpPr>
          <p:cNvPr id="17410" name="Rectangle 5">
            <a:extLst>
              <a:ext uri="{FF2B5EF4-FFF2-40B4-BE49-F238E27FC236}">
                <a16:creationId xmlns:a16="http://schemas.microsoft.com/office/drawing/2014/main" id="{BA68DDFB-A004-A84A-8769-93C75AF76B0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Constructing Germanium Nanowires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How to detect and prevent cheating in online games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Path planning for multiple robots moving in formation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Eyeglass lens manufacture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How to build the frame of a house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Establishing a wireless network in a rural setting using Satellite DSL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The physics of automotive drift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  <p:sp>
        <p:nvSpPr>
          <p:cNvPr id="17411" name="Rectangle 6">
            <a:extLst>
              <a:ext uri="{FF2B5EF4-FFF2-40B4-BE49-F238E27FC236}">
                <a16:creationId xmlns:a16="http://schemas.microsoft.com/office/drawing/2014/main" id="{8F3313C2-4728-8149-8A07-B0A7F670B91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Rendering realistic 3D landscapes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Artificial intelligence routines for Texas Hold 'Em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Quality Assurance Testing.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Collision detection in real-time multiplayer games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Plotting graphs using Microsoft Excel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How does BitTorrent work?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Using Maya animation software</a:t>
            </a: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E196-7FCD-F040-8C4A-E82BF2AF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Restricted topic: Games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66CCACC7-8073-6045-86EB-719B46E4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Presentations on games are typically terrible.</a:t>
            </a: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The few good game presentations tend to be very limited in scope.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Example: How to teach circuit design using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redstone</a:t>
            </a:r>
            <a:r>
              <a:rPr lang="en-US" altLang="en-US" sz="2400" dirty="0">
                <a:ea typeface="ＭＳ Ｐゴシック" panose="020B0600070205080204" pitchFamily="34" charset="-128"/>
              </a:rPr>
              <a:t> in Minecraft.</a:t>
            </a: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Compromise: To give a game presentation, you will have to get prior approval from me in Office Hours at least a week before you present.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C66F5BF-8EB0-D249-A4C3-69FBE6C1BCC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Basic Presentation Skills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2EAFE0E-59C8-134E-BC74-4B7C7BEA0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Voice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Body Language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Appearance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3C65AD-8578-3542-B77B-D357561E554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Voice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2C9E2F0-4A00-894B-BC91-620D3F5E7E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Volume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Speak loudly enough for the back end of the room.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Don’t shout or whisper.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Speed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Speak naturally.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Don’t rush, or speak too slowly.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DC516F2-AAF2-944B-9BD6-F61B75DCDD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" charset="-128"/>
                <a:cs typeface="ＭＳ Ｐゴシック" pitchFamily="-1" charset="-128"/>
              </a:rPr>
              <a:t>Breathe.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CDB7D895-B3CC-E240-879A-3199ECD7A7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Practice deep breathing.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Breathe slowly and deliberately.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Practice delivering a single musical note for as long as possible.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Extra credit: Study meditation techniques.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FD603EB-215D-2B43-9466-C6D936E9E5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03D9CB32-924D-3843-B716-17434B486E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Pronounce words clearly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Enunciate consonants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D-T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G-K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L-R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B-P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He stood on the balcony, inexplicably mimicking him hiccuping, while amicably welcoming him in.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646</TotalTime>
  <Words>972</Words>
  <Application>Microsoft Macintosh PowerPoint</Application>
  <PresentationFormat>On-screen Show (4:3)</PresentationFormat>
  <Paragraphs>195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Garamond</vt:lpstr>
      <vt:lpstr>ＭＳ Ｐゴシック</vt:lpstr>
      <vt:lpstr>Arial</vt:lpstr>
      <vt:lpstr>Gill Sans MT</vt:lpstr>
      <vt:lpstr>Wingdings 2</vt:lpstr>
      <vt:lpstr>Verdana</vt:lpstr>
      <vt:lpstr>Wingdings</vt:lpstr>
      <vt:lpstr>Solstice</vt:lpstr>
      <vt:lpstr>Presentation Tips</vt:lpstr>
      <vt:lpstr>185 Presentation</vt:lpstr>
      <vt:lpstr>“A Technical Subject”</vt:lpstr>
      <vt:lpstr>Past Topics</vt:lpstr>
      <vt:lpstr>Restricted topic: Games</vt:lpstr>
      <vt:lpstr>Basic Presentation Skills</vt:lpstr>
      <vt:lpstr>Voice</vt:lpstr>
      <vt:lpstr>Breathe.</vt:lpstr>
      <vt:lpstr>PowerPoint Presentation</vt:lpstr>
      <vt:lpstr>Body Language</vt:lpstr>
      <vt:lpstr>PowerPoint Presentation</vt:lpstr>
      <vt:lpstr>Hand Gestures</vt:lpstr>
      <vt:lpstr>Appearance</vt:lpstr>
      <vt:lpstr>Preparation</vt:lpstr>
      <vt:lpstr>PowerPoint Presentation</vt:lpstr>
      <vt:lpstr>PowerPoint/Slide Presentations</vt:lpstr>
      <vt:lpstr>PowerPoint Presentation</vt:lpstr>
      <vt:lpstr>Presentation Structure</vt:lpstr>
      <vt:lpstr>PowerPoint Presentation</vt:lpstr>
      <vt:lpstr>PowerPoint Presentation</vt:lpstr>
      <vt:lpstr>Content</vt:lpstr>
      <vt:lpstr>PowerPoint Presentation</vt:lpstr>
      <vt:lpstr>Live Demonstrations</vt:lpstr>
      <vt:lpstr>Humor</vt:lpstr>
      <vt:lpstr>Remember: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Project</dc:title>
  <dc:creator>Gerald B. Moulds</dc:creator>
  <cp:lastModifiedBy>Microsoft Office User</cp:lastModifiedBy>
  <cp:revision>29</cp:revision>
  <dcterms:created xsi:type="dcterms:W3CDTF">2013-10-03T22:32:19Z</dcterms:created>
  <dcterms:modified xsi:type="dcterms:W3CDTF">2019-04-04T17:22:04Z</dcterms:modified>
</cp:coreProperties>
</file>