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1"/>
  </p:notesMasterIdLst>
  <p:handoutMasterIdLst>
    <p:handoutMasterId r:id="rId32"/>
  </p:handoutMasterIdLst>
  <p:sldIdLst>
    <p:sldId id="256" r:id="rId2"/>
    <p:sldId id="276" r:id="rId3"/>
    <p:sldId id="277" r:id="rId4"/>
    <p:sldId id="279" r:id="rId5"/>
    <p:sldId id="278" r:id="rId6"/>
    <p:sldId id="280" r:id="rId7"/>
    <p:sldId id="282" r:id="rId8"/>
    <p:sldId id="288" r:id="rId9"/>
    <p:sldId id="281" r:id="rId10"/>
    <p:sldId id="283" r:id="rId11"/>
    <p:sldId id="284" r:id="rId12"/>
    <p:sldId id="285" r:id="rId13"/>
    <p:sldId id="286" r:id="rId14"/>
    <p:sldId id="265" r:id="rId15"/>
    <p:sldId id="257" r:id="rId16"/>
    <p:sldId id="274" r:id="rId17"/>
    <p:sldId id="264" r:id="rId18"/>
    <p:sldId id="258" r:id="rId19"/>
    <p:sldId id="259" r:id="rId20"/>
    <p:sldId id="260" r:id="rId21"/>
    <p:sldId id="266" r:id="rId22"/>
    <p:sldId id="290" r:id="rId23"/>
    <p:sldId id="267" r:id="rId24"/>
    <p:sldId id="268" r:id="rId25"/>
    <p:sldId id="269" r:id="rId26"/>
    <p:sldId id="275" r:id="rId27"/>
    <p:sldId id="287" r:id="rId28"/>
    <p:sldId id="291" r:id="rId29"/>
    <p:sldId id="28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79"/>
    <p:restoredTop sz="94212"/>
  </p:normalViewPr>
  <p:slideViewPr>
    <p:cSldViewPr>
      <p:cViewPr varScale="1">
        <p:scale>
          <a:sx n="117" d="100"/>
          <a:sy n="117" d="100"/>
        </p:scale>
        <p:origin x="6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C435B9-0B5C-6046-8AB7-D92F1DA5AB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A0BD4976-970A-1C45-A251-E423CD68B3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ahoma" charset="0"/>
                <a:ea typeface="ＭＳ Ｐゴシック" charset="-128"/>
              </a:defRPr>
            </a:lvl1pPr>
          </a:lstStyle>
          <a:p>
            <a:pPr>
              <a:defRPr/>
            </a:pPr>
            <a:fld id="{9C074A0E-DF2D-7A44-84A7-9612B98EE340}" type="datetimeFigureOut">
              <a:rPr lang="en-US"/>
              <a:pPr>
                <a:defRPr/>
              </a:pPr>
              <a:t>11/8/23</a:t>
            </a:fld>
            <a:endParaRPr lang="en-US"/>
          </a:p>
        </p:txBody>
      </p:sp>
      <p:sp>
        <p:nvSpPr>
          <p:cNvPr id="4" name="Footer Placeholder 3">
            <a:extLst>
              <a:ext uri="{FF2B5EF4-FFF2-40B4-BE49-F238E27FC236}">
                <a16:creationId xmlns:a16="http://schemas.microsoft.com/office/drawing/2014/main" id="{6DE8DF8D-3B86-D64B-9058-2EE51CFC41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ahom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ED82C7B-976C-D949-9378-D394D2E02CA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5E89A0E-BCCC-D04A-A81E-D43C7842F4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60AD03D-B263-5344-924C-F4927DA8FE0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aramond" charset="0"/>
                <a:ea typeface="ＭＳ Ｐゴシック" charset="-128"/>
              </a:defRPr>
            </a:lvl1pPr>
          </a:lstStyle>
          <a:p>
            <a:pPr>
              <a:defRPr/>
            </a:pPr>
            <a:endParaRPr lang="en-US" altLang="en-US"/>
          </a:p>
        </p:txBody>
      </p:sp>
      <p:sp>
        <p:nvSpPr>
          <p:cNvPr id="25603" name="Rectangle 3">
            <a:extLst>
              <a:ext uri="{FF2B5EF4-FFF2-40B4-BE49-F238E27FC236}">
                <a16:creationId xmlns:a16="http://schemas.microsoft.com/office/drawing/2014/main" id="{05F84B19-8FE9-6C47-A79E-5FF30ECA1D9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aramond" charset="0"/>
                <a:ea typeface="ＭＳ Ｐゴシック" charset="-128"/>
              </a:defRPr>
            </a:lvl1pPr>
          </a:lstStyle>
          <a:p>
            <a:pPr>
              <a:defRPr/>
            </a:pPr>
            <a:endParaRPr lang="en-US" altLang="en-US"/>
          </a:p>
        </p:txBody>
      </p:sp>
      <p:sp>
        <p:nvSpPr>
          <p:cNvPr id="13316" name="Rectangle 4">
            <a:extLst>
              <a:ext uri="{FF2B5EF4-FFF2-40B4-BE49-F238E27FC236}">
                <a16:creationId xmlns:a16="http://schemas.microsoft.com/office/drawing/2014/main" id="{80437AAB-15D1-F049-ACEE-7B8B4BAEE6C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C4F54102-7E8A-0940-919A-9EBE205C316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4B27B323-C777-554C-950A-DE9737B3DBD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charset="0"/>
                <a:ea typeface="ＭＳ Ｐゴシック" charset="-128"/>
              </a:defRPr>
            </a:lvl1pPr>
          </a:lstStyle>
          <a:p>
            <a:pPr>
              <a:defRPr/>
            </a:pPr>
            <a:endParaRPr lang="en-US" altLang="en-US"/>
          </a:p>
        </p:txBody>
      </p:sp>
      <p:sp>
        <p:nvSpPr>
          <p:cNvPr id="25607" name="Rectangle 7">
            <a:extLst>
              <a:ext uri="{FF2B5EF4-FFF2-40B4-BE49-F238E27FC236}">
                <a16:creationId xmlns:a16="http://schemas.microsoft.com/office/drawing/2014/main" id="{EA4724B8-88CD-DE45-8700-ABFFE2324BC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pPr>
              <a:defRPr/>
            </a:pPr>
            <a:fld id="{B4D5635E-827A-FB45-A4A5-E8ADB59CB2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1667C1F-E2B0-3346-B336-569E31BBF0A4}"/>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000000"/>
              </a:solidFill>
              <a:latin typeface="Gill Sans MT" charset="0"/>
            </a:endParaRPr>
          </a:p>
        </p:txBody>
      </p:sp>
      <p:sp>
        <p:nvSpPr>
          <p:cNvPr id="5" name="Oval 4">
            <a:extLst>
              <a:ext uri="{FF2B5EF4-FFF2-40B4-BE49-F238E27FC236}">
                <a16:creationId xmlns:a16="http://schemas.microsoft.com/office/drawing/2014/main" id="{D0F20288-F3F2-9D42-BFF2-4819651707CD}"/>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000000"/>
              </a:solidFill>
              <a:latin typeface="Gill Sans MT" charset="0"/>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6">
            <a:extLst>
              <a:ext uri="{FF2B5EF4-FFF2-40B4-BE49-F238E27FC236}">
                <a16:creationId xmlns:a16="http://schemas.microsoft.com/office/drawing/2014/main" id="{187A873A-7491-7748-98EC-BA457F1EEDE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19">
            <a:extLst>
              <a:ext uri="{FF2B5EF4-FFF2-40B4-BE49-F238E27FC236}">
                <a16:creationId xmlns:a16="http://schemas.microsoft.com/office/drawing/2014/main" id="{0C2A384A-1C71-2D41-89A1-B01207B518BE}"/>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9">
            <a:extLst>
              <a:ext uri="{FF2B5EF4-FFF2-40B4-BE49-F238E27FC236}">
                <a16:creationId xmlns:a16="http://schemas.microsoft.com/office/drawing/2014/main" id="{C7EB4076-300D-F84C-A2CF-AEF30FF90DF2}"/>
              </a:ext>
            </a:extLst>
          </p:cNvPr>
          <p:cNvSpPr>
            <a:spLocks noGrp="1"/>
          </p:cNvSpPr>
          <p:nvPr>
            <p:ph type="sldNum" sz="quarter" idx="12"/>
          </p:nvPr>
        </p:nvSpPr>
        <p:spPr/>
        <p:txBody>
          <a:bodyPr/>
          <a:lstStyle>
            <a:lvl1pPr>
              <a:defRPr/>
            </a:lvl1pPr>
          </a:lstStyle>
          <a:p>
            <a:pPr>
              <a:defRPr/>
            </a:pPr>
            <a:fld id="{829D8BEF-2C15-204D-961F-E8133697D6F0}" type="slidenum">
              <a:rPr lang="en-US" altLang="en-US"/>
              <a:pPr>
                <a:defRPr/>
              </a:pPr>
              <a:t>‹#›</a:t>
            </a:fld>
            <a:endParaRPr lang="en-US" altLang="en-US"/>
          </a:p>
        </p:txBody>
      </p:sp>
    </p:spTree>
    <p:extLst>
      <p:ext uri="{BB962C8B-B14F-4D97-AF65-F5344CB8AC3E}">
        <p14:creationId xmlns:p14="http://schemas.microsoft.com/office/powerpoint/2010/main" val="359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50DC690-5874-DC42-A7D5-876BE1CB614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9">
            <a:extLst>
              <a:ext uri="{FF2B5EF4-FFF2-40B4-BE49-F238E27FC236}">
                <a16:creationId xmlns:a16="http://schemas.microsoft.com/office/drawing/2014/main" id="{573B9A78-A3CE-2F42-8BB6-20B33B8C8C5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1">
            <a:extLst>
              <a:ext uri="{FF2B5EF4-FFF2-40B4-BE49-F238E27FC236}">
                <a16:creationId xmlns:a16="http://schemas.microsoft.com/office/drawing/2014/main" id="{131555BE-AFD4-5C47-9970-2420FB3F83AE}"/>
              </a:ext>
            </a:extLst>
          </p:cNvPr>
          <p:cNvSpPr>
            <a:spLocks noGrp="1"/>
          </p:cNvSpPr>
          <p:nvPr>
            <p:ph type="sldNum" sz="quarter" idx="12"/>
          </p:nvPr>
        </p:nvSpPr>
        <p:spPr/>
        <p:txBody>
          <a:bodyPr/>
          <a:lstStyle>
            <a:lvl1pPr>
              <a:defRPr/>
            </a:lvl1pPr>
          </a:lstStyle>
          <a:p>
            <a:pPr>
              <a:defRPr/>
            </a:pPr>
            <a:fld id="{648CDA8C-925F-AB41-9969-9F189504A558}" type="slidenum">
              <a:rPr lang="en-US" altLang="en-US"/>
              <a:pPr>
                <a:defRPr/>
              </a:pPr>
              <a:t>‹#›</a:t>
            </a:fld>
            <a:endParaRPr lang="en-US" altLang="en-US"/>
          </a:p>
        </p:txBody>
      </p:sp>
    </p:spTree>
    <p:extLst>
      <p:ext uri="{BB962C8B-B14F-4D97-AF65-F5344CB8AC3E}">
        <p14:creationId xmlns:p14="http://schemas.microsoft.com/office/powerpoint/2010/main" val="27684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A533D33B-99BB-3544-A3C8-82148B6FA3F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9">
            <a:extLst>
              <a:ext uri="{FF2B5EF4-FFF2-40B4-BE49-F238E27FC236}">
                <a16:creationId xmlns:a16="http://schemas.microsoft.com/office/drawing/2014/main" id="{4DD108F7-356D-BF46-90A9-752279E4528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1">
            <a:extLst>
              <a:ext uri="{FF2B5EF4-FFF2-40B4-BE49-F238E27FC236}">
                <a16:creationId xmlns:a16="http://schemas.microsoft.com/office/drawing/2014/main" id="{63FE2141-6C76-F347-A7A6-99379C871455}"/>
              </a:ext>
            </a:extLst>
          </p:cNvPr>
          <p:cNvSpPr>
            <a:spLocks noGrp="1"/>
          </p:cNvSpPr>
          <p:nvPr>
            <p:ph type="sldNum" sz="quarter" idx="12"/>
          </p:nvPr>
        </p:nvSpPr>
        <p:spPr/>
        <p:txBody>
          <a:bodyPr/>
          <a:lstStyle>
            <a:lvl1pPr>
              <a:defRPr/>
            </a:lvl1pPr>
          </a:lstStyle>
          <a:p>
            <a:pPr>
              <a:defRPr/>
            </a:pPr>
            <a:fld id="{43DFAE43-8060-F04E-A217-AEE03CF503E4}" type="slidenum">
              <a:rPr lang="en-US" altLang="en-US"/>
              <a:pPr>
                <a:defRPr/>
              </a:pPr>
              <a:t>‹#›</a:t>
            </a:fld>
            <a:endParaRPr lang="en-US" altLang="en-US"/>
          </a:p>
        </p:txBody>
      </p:sp>
    </p:spTree>
    <p:extLst>
      <p:ext uri="{BB962C8B-B14F-4D97-AF65-F5344CB8AC3E}">
        <p14:creationId xmlns:p14="http://schemas.microsoft.com/office/powerpoint/2010/main" val="355118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403C67A0-9B8A-6E4F-A99B-9F2C1F10DE0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9">
            <a:extLst>
              <a:ext uri="{FF2B5EF4-FFF2-40B4-BE49-F238E27FC236}">
                <a16:creationId xmlns:a16="http://schemas.microsoft.com/office/drawing/2014/main" id="{C8A14BA7-7141-9143-B889-4C14CDFC890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1">
            <a:extLst>
              <a:ext uri="{FF2B5EF4-FFF2-40B4-BE49-F238E27FC236}">
                <a16:creationId xmlns:a16="http://schemas.microsoft.com/office/drawing/2014/main" id="{F3436513-91B6-B544-9820-CA282D5663E5}"/>
              </a:ext>
            </a:extLst>
          </p:cNvPr>
          <p:cNvSpPr>
            <a:spLocks noGrp="1"/>
          </p:cNvSpPr>
          <p:nvPr>
            <p:ph type="sldNum" sz="quarter" idx="12"/>
          </p:nvPr>
        </p:nvSpPr>
        <p:spPr/>
        <p:txBody>
          <a:bodyPr/>
          <a:lstStyle>
            <a:lvl1pPr>
              <a:defRPr/>
            </a:lvl1pPr>
          </a:lstStyle>
          <a:p>
            <a:pPr>
              <a:defRPr/>
            </a:pPr>
            <a:fld id="{28A6C177-D5A2-3749-AAE4-9DEF87E341D3}" type="slidenum">
              <a:rPr lang="en-US" altLang="en-US"/>
              <a:pPr>
                <a:defRPr/>
              </a:pPr>
              <a:t>‹#›</a:t>
            </a:fld>
            <a:endParaRPr lang="en-US" altLang="en-US"/>
          </a:p>
        </p:txBody>
      </p:sp>
    </p:spTree>
    <p:extLst>
      <p:ext uri="{BB962C8B-B14F-4D97-AF65-F5344CB8AC3E}">
        <p14:creationId xmlns:p14="http://schemas.microsoft.com/office/powerpoint/2010/main" val="102586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742CC-13C3-194F-AF67-34CFC1CD4D01}"/>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FFFFFF"/>
              </a:solidFill>
              <a:latin typeface="Gill Sans MT" charset="0"/>
            </a:endParaRPr>
          </a:p>
        </p:txBody>
      </p:sp>
      <p:sp>
        <p:nvSpPr>
          <p:cNvPr id="5" name="Rectangle 4">
            <a:extLst>
              <a:ext uri="{FF2B5EF4-FFF2-40B4-BE49-F238E27FC236}">
                <a16:creationId xmlns:a16="http://schemas.microsoft.com/office/drawing/2014/main" id="{AF79C48B-3AC6-E447-85C5-E0EB42411D28}"/>
              </a:ext>
            </a:extLst>
          </p:cNvPr>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
        <p:nvSpPr>
          <p:cNvPr id="6" name="Oval 5">
            <a:extLst>
              <a:ext uri="{FF2B5EF4-FFF2-40B4-BE49-F238E27FC236}">
                <a16:creationId xmlns:a16="http://schemas.microsoft.com/office/drawing/2014/main" id="{C1D89C90-49CE-1E4E-88D8-51FCDFB3C409}"/>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000000"/>
              </a:solidFill>
              <a:latin typeface="Gill Sans MT" charset="0"/>
            </a:endParaRPr>
          </a:p>
        </p:txBody>
      </p:sp>
      <p:sp>
        <p:nvSpPr>
          <p:cNvPr id="7" name="Oval 6">
            <a:extLst>
              <a:ext uri="{FF2B5EF4-FFF2-40B4-BE49-F238E27FC236}">
                <a16:creationId xmlns:a16="http://schemas.microsoft.com/office/drawing/2014/main" id="{438FC3F9-CD64-D944-A05F-D56CA2A971C1}"/>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000000"/>
              </a:solidFill>
              <a:latin typeface="Gill Sans MT" charset="0"/>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a:extLst>
              <a:ext uri="{FF2B5EF4-FFF2-40B4-BE49-F238E27FC236}">
                <a16:creationId xmlns:a16="http://schemas.microsoft.com/office/drawing/2014/main" id="{43B5015E-70BB-2746-81EE-B43567D53147}"/>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1D4F8596-DDB6-B448-97FC-BDA145CC79CC}"/>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8EC404A4-2613-F74B-9211-7BF161B37AF9}"/>
              </a:ext>
            </a:extLst>
          </p:cNvPr>
          <p:cNvSpPr>
            <a:spLocks noGrp="1"/>
          </p:cNvSpPr>
          <p:nvPr>
            <p:ph type="sldNum" sz="quarter" idx="12"/>
          </p:nvPr>
        </p:nvSpPr>
        <p:spPr/>
        <p:txBody>
          <a:bodyPr/>
          <a:lstStyle>
            <a:lvl1pPr>
              <a:defRPr/>
            </a:lvl1pPr>
          </a:lstStyle>
          <a:p>
            <a:pPr>
              <a:defRPr/>
            </a:pPr>
            <a:fld id="{CF40D231-7E71-9E43-87F7-F873A964F6FB}" type="slidenum">
              <a:rPr lang="en-US" altLang="en-US"/>
              <a:pPr>
                <a:defRPr/>
              </a:pPr>
              <a:t>‹#›</a:t>
            </a:fld>
            <a:endParaRPr lang="en-US" altLang="en-US"/>
          </a:p>
        </p:txBody>
      </p:sp>
    </p:spTree>
    <p:extLst>
      <p:ext uri="{BB962C8B-B14F-4D97-AF65-F5344CB8AC3E}">
        <p14:creationId xmlns:p14="http://schemas.microsoft.com/office/powerpoint/2010/main" val="144871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D0C133B8-17FB-D84A-86AC-D4A59F485EF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9">
            <a:extLst>
              <a:ext uri="{FF2B5EF4-FFF2-40B4-BE49-F238E27FC236}">
                <a16:creationId xmlns:a16="http://schemas.microsoft.com/office/drawing/2014/main" id="{6F8065A4-DBA1-EC49-8E96-5A225161A29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1">
            <a:extLst>
              <a:ext uri="{FF2B5EF4-FFF2-40B4-BE49-F238E27FC236}">
                <a16:creationId xmlns:a16="http://schemas.microsoft.com/office/drawing/2014/main" id="{05C341B8-F967-5B4D-95FC-6BC9DFCAB7F7}"/>
              </a:ext>
            </a:extLst>
          </p:cNvPr>
          <p:cNvSpPr>
            <a:spLocks noGrp="1"/>
          </p:cNvSpPr>
          <p:nvPr>
            <p:ph type="sldNum" sz="quarter" idx="12"/>
          </p:nvPr>
        </p:nvSpPr>
        <p:spPr/>
        <p:txBody>
          <a:bodyPr/>
          <a:lstStyle>
            <a:lvl1pPr>
              <a:defRPr/>
            </a:lvl1pPr>
          </a:lstStyle>
          <a:p>
            <a:pPr>
              <a:defRPr/>
            </a:pPr>
            <a:fld id="{917462B5-BA33-9344-9AAE-35123D2A82DD}" type="slidenum">
              <a:rPr lang="en-US" altLang="en-US"/>
              <a:pPr>
                <a:defRPr/>
              </a:pPr>
              <a:t>‹#›</a:t>
            </a:fld>
            <a:endParaRPr lang="en-US" altLang="en-US"/>
          </a:p>
        </p:txBody>
      </p:sp>
    </p:spTree>
    <p:extLst>
      <p:ext uri="{BB962C8B-B14F-4D97-AF65-F5344CB8AC3E}">
        <p14:creationId xmlns:p14="http://schemas.microsoft.com/office/powerpoint/2010/main" val="376643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BBBA9-852F-5B42-84CD-120695674BE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A4D7BC94-7FDF-EC4B-81C1-8DE18F302853}"/>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1B6EE67D-023C-3B4C-88E5-C007A33A8834}"/>
              </a:ext>
            </a:extLst>
          </p:cNvPr>
          <p:cNvSpPr>
            <a:spLocks noGrp="1"/>
          </p:cNvSpPr>
          <p:nvPr>
            <p:ph type="sldNum" sz="quarter" idx="12"/>
          </p:nvPr>
        </p:nvSpPr>
        <p:spPr/>
        <p:txBody>
          <a:bodyPr/>
          <a:lstStyle>
            <a:lvl1pPr>
              <a:defRPr/>
            </a:lvl1pPr>
          </a:lstStyle>
          <a:p>
            <a:pPr>
              <a:defRPr/>
            </a:pPr>
            <a:fld id="{F0E51BBD-EFAE-974F-9D79-80207E3BC6D0}" type="slidenum">
              <a:rPr lang="en-US" altLang="en-US"/>
              <a:pPr>
                <a:defRPr/>
              </a:pPr>
              <a:t>‹#›</a:t>
            </a:fld>
            <a:endParaRPr lang="en-US" altLang="en-US"/>
          </a:p>
        </p:txBody>
      </p:sp>
    </p:spTree>
    <p:extLst>
      <p:ext uri="{BB962C8B-B14F-4D97-AF65-F5344CB8AC3E}">
        <p14:creationId xmlns:p14="http://schemas.microsoft.com/office/powerpoint/2010/main" val="97868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41687B4B-98EA-2744-B4E9-638D21189C2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9">
            <a:extLst>
              <a:ext uri="{FF2B5EF4-FFF2-40B4-BE49-F238E27FC236}">
                <a16:creationId xmlns:a16="http://schemas.microsoft.com/office/drawing/2014/main" id="{6FD4633E-C5E9-9546-8844-76745B3D94A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21">
            <a:extLst>
              <a:ext uri="{FF2B5EF4-FFF2-40B4-BE49-F238E27FC236}">
                <a16:creationId xmlns:a16="http://schemas.microsoft.com/office/drawing/2014/main" id="{06AF22E4-810E-0E48-9E2F-AEF40D2062FD}"/>
              </a:ext>
            </a:extLst>
          </p:cNvPr>
          <p:cNvSpPr>
            <a:spLocks noGrp="1"/>
          </p:cNvSpPr>
          <p:nvPr>
            <p:ph type="sldNum" sz="quarter" idx="12"/>
          </p:nvPr>
        </p:nvSpPr>
        <p:spPr/>
        <p:txBody>
          <a:bodyPr/>
          <a:lstStyle>
            <a:lvl1pPr>
              <a:defRPr/>
            </a:lvl1pPr>
          </a:lstStyle>
          <a:p>
            <a:pPr>
              <a:defRPr/>
            </a:pPr>
            <a:fld id="{ED934097-C258-1F4E-AF48-8D84E09A0827}" type="slidenum">
              <a:rPr lang="en-US" altLang="en-US"/>
              <a:pPr>
                <a:defRPr/>
              </a:pPr>
              <a:t>‹#›</a:t>
            </a:fld>
            <a:endParaRPr lang="en-US" altLang="en-US"/>
          </a:p>
        </p:txBody>
      </p:sp>
    </p:spTree>
    <p:extLst>
      <p:ext uri="{BB962C8B-B14F-4D97-AF65-F5344CB8AC3E}">
        <p14:creationId xmlns:p14="http://schemas.microsoft.com/office/powerpoint/2010/main" val="60810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60D234-D0E4-DA42-BAF1-FD81EADB7059}"/>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FFFFFF"/>
              </a:solidFill>
              <a:latin typeface="Gill Sans MT" charset="0"/>
            </a:endParaRPr>
          </a:p>
        </p:txBody>
      </p:sp>
      <p:sp>
        <p:nvSpPr>
          <p:cNvPr id="3" name="Rectangle 2">
            <a:extLst>
              <a:ext uri="{FF2B5EF4-FFF2-40B4-BE49-F238E27FC236}">
                <a16:creationId xmlns:a16="http://schemas.microsoft.com/office/drawing/2014/main" id="{59E04A6D-0086-8847-9759-4125BFA7B06F}"/>
              </a:ext>
            </a:extLst>
          </p:cNvPr>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
        <p:nvSpPr>
          <p:cNvPr id="4" name="Date Placeholder 1">
            <a:extLst>
              <a:ext uri="{FF2B5EF4-FFF2-40B4-BE49-F238E27FC236}">
                <a16:creationId xmlns:a16="http://schemas.microsoft.com/office/drawing/2014/main" id="{14392924-238F-8E46-9D3A-724FC6A09D4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3C0CE8ED-3AB5-AF4D-B61D-7512F06497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3">
            <a:extLst>
              <a:ext uri="{FF2B5EF4-FFF2-40B4-BE49-F238E27FC236}">
                <a16:creationId xmlns:a16="http://schemas.microsoft.com/office/drawing/2014/main" id="{5C68A9B9-2EA7-FD45-B6A1-8C59642DCAEC}"/>
              </a:ext>
            </a:extLst>
          </p:cNvPr>
          <p:cNvSpPr>
            <a:spLocks noGrp="1"/>
          </p:cNvSpPr>
          <p:nvPr>
            <p:ph type="sldNum" sz="quarter" idx="12"/>
          </p:nvPr>
        </p:nvSpPr>
        <p:spPr/>
        <p:txBody>
          <a:bodyPr/>
          <a:lstStyle>
            <a:lvl1pPr>
              <a:defRPr/>
            </a:lvl1pPr>
          </a:lstStyle>
          <a:p>
            <a:pPr>
              <a:defRPr/>
            </a:pPr>
            <a:fld id="{8085923B-3B77-7544-9574-E605AB69C8D1}" type="slidenum">
              <a:rPr lang="en-US" altLang="en-US"/>
              <a:pPr>
                <a:defRPr/>
              </a:pPr>
              <a:t>‹#›</a:t>
            </a:fld>
            <a:endParaRPr lang="en-US" altLang="en-US"/>
          </a:p>
        </p:txBody>
      </p:sp>
    </p:spTree>
    <p:extLst>
      <p:ext uri="{BB962C8B-B14F-4D97-AF65-F5344CB8AC3E}">
        <p14:creationId xmlns:p14="http://schemas.microsoft.com/office/powerpoint/2010/main" val="193831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48408-B79C-0A4D-BE98-2F245523CF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AF12AC4-12B8-C54C-9F76-19D554A6C98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C418507-8DB8-7E48-8761-1DBF9D7F7A1C}"/>
              </a:ext>
            </a:extLst>
          </p:cNvPr>
          <p:cNvSpPr>
            <a:spLocks noGrp="1"/>
          </p:cNvSpPr>
          <p:nvPr>
            <p:ph type="sldNum" sz="quarter" idx="12"/>
          </p:nvPr>
        </p:nvSpPr>
        <p:spPr/>
        <p:txBody>
          <a:bodyPr/>
          <a:lstStyle>
            <a:lvl1pPr>
              <a:defRPr/>
            </a:lvl1pPr>
          </a:lstStyle>
          <a:p>
            <a:pPr>
              <a:defRPr/>
            </a:pPr>
            <a:fld id="{88558C5F-EAE8-854B-B0FE-964D9BC9E280}" type="slidenum">
              <a:rPr lang="en-US" altLang="en-US"/>
              <a:pPr>
                <a:defRPr/>
              </a:pPr>
              <a:t>‹#›</a:t>
            </a:fld>
            <a:endParaRPr lang="en-US" altLang="en-US"/>
          </a:p>
        </p:txBody>
      </p:sp>
    </p:spTree>
    <p:extLst>
      <p:ext uri="{BB962C8B-B14F-4D97-AF65-F5344CB8AC3E}">
        <p14:creationId xmlns:p14="http://schemas.microsoft.com/office/powerpoint/2010/main" val="238696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9D40F5-F696-194A-B972-19664EAF0F17}"/>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Tahoma" charset="0"/>
                <a:ea typeface="ＭＳ Ｐゴシック" charset="0"/>
                <a:cs typeface="Arial" charset="0"/>
              </a:defRPr>
            </a:lvl1pPr>
            <a:lvl2pPr marL="37931725" indent="-37474525" eaLnBrk="0" hangingPunct="0">
              <a:defRPr sz="2400">
                <a:solidFill>
                  <a:schemeClr val="tx1"/>
                </a:solidFill>
                <a:latin typeface="Tahoma" charset="0"/>
                <a:ea typeface="Arial" charset="0"/>
                <a:cs typeface="Arial" charset="0"/>
              </a:defRPr>
            </a:lvl2pPr>
            <a:lvl3pPr eaLnBrk="0" hangingPunct="0">
              <a:defRPr sz="2400">
                <a:solidFill>
                  <a:schemeClr val="tx1"/>
                </a:solidFill>
                <a:latin typeface="Tahoma" charset="0"/>
                <a:ea typeface="Arial" charset="0"/>
                <a:cs typeface="Arial" charset="0"/>
              </a:defRPr>
            </a:lvl3pPr>
            <a:lvl4pPr eaLnBrk="0" hangingPunct="0">
              <a:defRPr sz="2400">
                <a:solidFill>
                  <a:schemeClr val="tx1"/>
                </a:solidFill>
                <a:latin typeface="Tahoma" charset="0"/>
                <a:ea typeface="Arial" charset="0"/>
                <a:cs typeface="Arial" charset="0"/>
              </a:defRPr>
            </a:lvl4pPr>
            <a:lvl5pPr eaLnBrk="0" hangingPunct="0">
              <a:defRPr sz="2400">
                <a:solidFill>
                  <a:schemeClr val="tx1"/>
                </a:solidFill>
                <a:latin typeface="Tahoma" charset="0"/>
                <a:ea typeface="Arial" charset="0"/>
                <a:cs typeface="Arial" charset="0"/>
              </a:defRPr>
            </a:lvl5pPr>
            <a:lvl6pPr marL="457200" eaLnBrk="0" fontAlgn="base" hangingPunct="0">
              <a:spcBef>
                <a:spcPct val="0"/>
              </a:spcBef>
              <a:spcAft>
                <a:spcPct val="0"/>
              </a:spcAft>
              <a:defRPr sz="2400">
                <a:solidFill>
                  <a:schemeClr val="tx1"/>
                </a:solidFill>
                <a:latin typeface="Tahoma" charset="0"/>
                <a:ea typeface="Arial" charset="0"/>
                <a:cs typeface="Arial" charset="0"/>
              </a:defRPr>
            </a:lvl6pPr>
            <a:lvl7pPr marL="914400" eaLnBrk="0" fontAlgn="base" hangingPunct="0">
              <a:spcBef>
                <a:spcPct val="0"/>
              </a:spcBef>
              <a:spcAft>
                <a:spcPct val="0"/>
              </a:spcAft>
              <a:defRPr sz="2400">
                <a:solidFill>
                  <a:schemeClr val="tx1"/>
                </a:solidFill>
                <a:latin typeface="Tahoma" charset="0"/>
                <a:ea typeface="Arial" charset="0"/>
                <a:cs typeface="Arial" charset="0"/>
              </a:defRPr>
            </a:lvl7pPr>
            <a:lvl8pPr marL="1371600" eaLnBrk="0" fontAlgn="base" hangingPunct="0">
              <a:spcBef>
                <a:spcPct val="0"/>
              </a:spcBef>
              <a:spcAft>
                <a:spcPct val="0"/>
              </a:spcAft>
              <a:defRPr sz="2400">
                <a:solidFill>
                  <a:schemeClr val="tx1"/>
                </a:solidFill>
                <a:latin typeface="Tahoma" charset="0"/>
                <a:ea typeface="Arial" charset="0"/>
                <a:cs typeface="Arial" charset="0"/>
              </a:defRPr>
            </a:lvl8pPr>
            <a:lvl9pPr marL="1828800" eaLnBrk="0" fontAlgn="base" hangingPunct="0">
              <a:spcBef>
                <a:spcPct val="0"/>
              </a:spcBef>
              <a:spcAft>
                <a:spcPct val="0"/>
              </a:spcAft>
              <a:defRPr sz="2400">
                <a:solidFill>
                  <a:schemeClr val="tx1"/>
                </a:solidFill>
                <a:latin typeface="Tahoma" charset="0"/>
                <a:ea typeface="Arial" charset="0"/>
                <a:cs typeface="Arial" charset="0"/>
              </a:defRPr>
            </a:lvl9pPr>
          </a:lstStyle>
          <a:p>
            <a:pPr eaLnBrk="1" hangingPunct="1">
              <a:lnSpc>
                <a:spcPts val="3000"/>
              </a:lnSpc>
              <a:spcBef>
                <a:spcPts val="600"/>
              </a:spcBef>
              <a:buClr>
                <a:schemeClr val="accent1"/>
              </a:buClr>
              <a:buSzPct val="80000"/>
              <a:buFont typeface="Wingdings 2" charset="0"/>
              <a:buNone/>
              <a:defRPr/>
            </a:pPr>
            <a:endParaRPr lang="en-US" sz="3200">
              <a:latin typeface="Gill Sans MT" charset="0"/>
            </a:endParaRPr>
          </a:p>
        </p:txBody>
      </p:sp>
      <p:sp>
        <p:nvSpPr>
          <p:cNvPr id="6" name="Flowchart: Process 13">
            <a:extLst>
              <a:ext uri="{FF2B5EF4-FFF2-40B4-BE49-F238E27FC236}">
                <a16:creationId xmlns:a16="http://schemas.microsoft.com/office/drawing/2014/main" id="{FA6D416B-2CEB-7E45-AE62-499924B5F13E}"/>
              </a:ext>
            </a:extLst>
          </p:cNvPr>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8"/>
              </a:srgb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
        <p:nvSpPr>
          <p:cNvPr id="7" name="Flowchart: Process 15">
            <a:extLst>
              <a:ext uri="{FF2B5EF4-FFF2-40B4-BE49-F238E27FC236}">
                <a16:creationId xmlns:a16="http://schemas.microsoft.com/office/drawing/2014/main" id="{96A1F9E1-90C8-0240-8AD8-37283A0CCD53}"/>
              </a:ext>
            </a:extLst>
          </p:cNvPr>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a:extLst>
              <a:ext uri="{FF2B5EF4-FFF2-40B4-BE49-F238E27FC236}">
                <a16:creationId xmlns:a16="http://schemas.microsoft.com/office/drawing/2014/main" id="{C4BF3C92-F586-4A44-B4A8-0F00DA4F73CE}"/>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5">
            <a:extLst>
              <a:ext uri="{FF2B5EF4-FFF2-40B4-BE49-F238E27FC236}">
                <a16:creationId xmlns:a16="http://schemas.microsoft.com/office/drawing/2014/main" id="{139C25FF-A178-6C4C-9A5E-FD047FA85E74}"/>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E059686F-C0F4-8D4F-8423-4525F94D0D3F}"/>
              </a:ext>
            </a:extLst>
          </p:cNvPr>
          <p:cNvSpPr>
            <a:spLocks noGrp="1"/>
          </p:cNvSpPr>
          <p:nvPr>
            <p:ph type="sldNum" sz="quarter" idx="12"/>
          </p:nvPr>
        </p:nvSpPr>
        <p:spPr/>
        <p:txBody>
          <a:bodyPr/>
          <a:lstStyle>
            <a:lvl1pPr>
              <a:defRPr/>
            </a:lvl1pPr>
          </a:lstStyle>
          <a:p>
            <a:pPr>
              <a:defRPr/>
            </a:pPr>
            <a:fld id="{EBB2447A-86CE-C640-985B-11FE6D53EDEA}" type="slidenum">
              <a:rPr lang="en-US" altLang="en-US"/>
              <a:pPr>
                <a:defRPr/>
              </a:pPr>
              <a:t>‹#›</a:t>
            </a:fld>
            <a:endParaRPr lang="en-US" altLang="en-US"/>
          </a:p>
        </p:txBody>
      </p:sp>
    </p:spTree>
    <p:extLst>
      <p:ext uri="{BB962C8B-B14F-4D97-AF65-F5344CB8AC3E}">
        <p14:creationId xmlns:p14="http://schemas.microsoft.com/office/powerpoint/2010/main" val="244481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3E854AAA-F152-BB41-AFAF-93FF54EFDD7E}"/>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Arial" charset="0"/>
              <a:cs typeface="Arial" charset="0"/>
            </a:endParaRPr>
          </a:p>
        </p:txBody>
      </p:sp>
      <p:sp>
        <p:nvSpPr>
          <p:cNvPr id="8" name="Oval 7">
            <a:extLst>
              <a:ext uri="{FF2B5EF4-FFF2-40B4-BE49-F238E27FC236}">
                <a16:creationId xmlns:a16="http://schemas.microsoft.com/office/drawing/2014/main" id="{0761C9C7-E879-8C46-8949-2C6B7F2A917D}"/>
              </a:ext>
            </a:extLst>
          </p:cNvPr>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5400" dir="5400000" algn="tl" rotWithShape="0">
              <a:srgbClr val="AFA58D">
                <a:alpha val="84998"/>
              </a:srgb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
        <p:nvSpPr>
          <p:cNvPr id="11" name="Donut 10">
            <a:extLst>
              <a:ext uri="{FF2B5EF4-FFF2-40B4-BE49-F238E27FC236}">
                <a16:creationId xmlns:a16="http://schemas.microsoft.com/office/drawing/2014/main" id="{C05EF8A2-55ED-FE4C-81B1-61C3EE9F8EBE}"/>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FFFFFF"/>
              </a:solidFill>
              <a:latin typeface="Gill Sans MT" charset="0"/>
            </a:endParaRPr>
          </a:p>
        </p:txBody>
      </p:sp>
      <p:sp>
        <p:nvSpPr>
          <p:cNvPr id="12" name="Rectangle 11">
            <a:extLst>
              <a:ext uri="{FF2B5EF4-FFF2-40B4-BE49-F238E27FC236}">
                <a16:creationId xmlns:a16="http://schemas.microsoft.com/office/drawing/2014/main" id="{5923D9E7-1A3E-E04E-8F0D-5CC767EA223B}"/>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eaLnBrk="1" hangingPunct="1">
              <a:defRPr/>
            </a:pPr>
            <a:endParaRPr lang="en-US" altLang="en-US">
              <a:solidFill>
                <a:srgbClr val="FFFFFF"/>
              </a:solidFill>
              <a:latin typeface="Gill Sans MT" charset="0"/>
            </a:endParaRPr>
          </a:p>
        </p:txBody>
      </p:sp>
      <p:sp>
        <p:nvSpPr>
          <p:cNvPr id="5" name="Title Placeholder 4">
            <a:extLst>
              <a:ext uri="{FF2B5EF4-FFF2-40B4-BE49-F238E27FC236}">
                <a16:creationId xmlns:a16="http://schemas.microsoft.com/office/drawing/2014/main" id="{7702E169-35EF-344B-9B9C-B140DF14C974}"/>
              </a:ext>
            </a:extLst>
          </p:cNvPr>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3" name="Text Placeholder 8">
            <a:extLst>
              <a:ext uri="{FF2B5EF4-FFF2-40B4-BE49-F238E27FC236}">
                <a16:creationId xmlns:a16="http://schemas.microsoft.com/office/drawing/2014/main" id="{1D016959-97B1-6C47-AC04-3AA6A72C0D16}"/>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6264B4F6-C99B-8742-A735-00D0D736B552}"/>
              </a:ext>
            </a:extLst>
          </p:cNvPr>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latin typeface="Tahoma" charset="0"/>
                <a:ea typeface="ＭＳ Ｐゴシック" charset="-128"/>
              </a:defRPr>
            </a:lvl1pPr>
          </a:lstStyle>
          <a:p>
            <a:pPr>
              <a:defRPr/>
            </a:pPr>
            <a:endParaRPr lang="en-US" altLang="en-US"/>
          </a:p>
        </p:txBody>
      </p:sp>
      <p:sp>
        <p:nvSpPr>
          <p:cNvPr id="10" name="Footer Placeholder 9">
            <a:extLst>
              <a:ext uri="{FF2B5EF4-FFF2-40B4-BE49-F238E27FC236}">
                <a16:creationId xmlns:a16="http://schemas.microsoft.com/office/drawing/2014/main" id="{A74408BE-72CA-DD47-BF37-E1D5DC671416}"/>
              </a:ext>
            </a:extLst>
          </p:cNvPr>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5A788"/>
                </a:solidFill>
                <a:latin typeface="Tahoma" charset="0"/>
                <a:ea typeface="ＭＳ Ｐゴシック" charset="-128"/>
              </a:defRPr>
            </a:lvl1pPr>
          </a:lstStyle>
          <a:p>
            <a:pPr>
              <a:defRPr/>
            </a:pPr>
            <a:endParaRPr lang="en-US" altLang="en-US"/>
          </a:p>
        </p:txBody>
      </p:sp>
      <p:sp>
        <p:nvSpPr>
          <p:cNvPr id="22" name="Slide Number Placeholder 21">
            <a:extLst>
              <a:ext uri="{FF2B5EF4-FFF2-40B4-BE49-F238E27FC236}">
                <a16:creationId xmlns:a16="http://schemas.microsoft.com/office/drawing/2014/main" id="{3EA2D4ED-E872-2343-B572-9D2D05A83F49}"/>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B6C7AC35-5E97-6244-8026-1004D724736D}" type="slidenum">
              <a:rPr lang="en-US" altLang="en-US"/>
              <a:pPr>
                <a:defRPr/>
              </a:pPr>
              <a:t>‹#›</a:t>
            </a:fld>
            <a:endParaRPr lang="en-US" altLang="en-US"/>
          </a:p>
        </p:txBody>
      </p:sp>
      <p:sp>
        <p:nvSpPr>
          <p:cNvPr id="15" name="Rectangle 14">
            <a:extLst>
              <a:ext uri="{FF2B5EF4-FFF2-40B4-BE49-F238E27FC236}">
                <a16:creationId xmlns:a16="http://schemas.microsoft.com/office/drawing/2014/main" id="{890FE01E-1A5C-C146-9C19-7076A1835F89}"/>
              </a:ext>
            </a:extLst>
          </p:cNvPr>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p:spPr>
        <p:txBody>
          <a:bodyPr anchor="ct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Gill Sans MT" panose="020B0502020104020203" pitchFamily="34" charset="77"/>
            </a:endParaRPr>
          </a:p>
        </p:txBody>
      </p:sp>
    </p:spTree>
  </p:cSld>
  <p:clrMap bg1="lt1" tx1="dk1" bg2="lt2" tx2="dk2" accent1="accent1" accent2="accent2" accent3="accent3" accent4="accent4" accent5="accent5" accent6="accent6" hlink="hlink" folHlink="folHlink"/>
  <p:sldLayoutIdLst>
    <p:sldLayoutId id="2147484056" r:id="rId1"/>
    <p:sldLayoutId id="2147484051" r:id="rId2"/>
    <p:sldLayoutId id="2147484057" r:id="rId3"/>
    <p:sldLayoutId id="2147484052" r:id="rId4"/>
    <p:sldLayoutId id="2147484058" r:id="rId5"/>
    <p:sldLayoutId id="2147484053" r:id="rId6"/>
    <p:sldLayoutId id="2147484059" r:id="rId7"/>
    <p:sldLayoutId id="2147484060" r:id="rId8"/>
    <p:sldLayoutId id="2147484061" r:id="rId9"/>
    <p:sldLayoutId id="2147484054" r:id="rId10"/>
    <p:sldLayoutId id="2147484055"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2"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pitchFamily="2" charset="2"/>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pitchFamily="2"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pitchFamily="2"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linpurrington.com/tips/poster-desig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uides.library.cornell.edu/poster" TargetMode="External"/><Relationship Id="rId2" Type="http://schemas.openxmlformats.org/officeDocument/2006/relationships/hyperlink" Target="https://guides.nyu.edu/posters/poster-basics" TargetMode="External"/><Relationship Id="rId1" Type="http://schemas.openxmlformats.org/officeDocument/2006/relationships/slideLayout" Target="../slideLayouts/slideLayout2.xml"/><Relationship Id="rId6" Type="http://schemas.openxmlformats.org/officeDocument/2006/relationships/hyperlink" Target="https://www.posternerd.com/SciPosters_Templates.aspx" TargetMode="External"/><Relationship Id="rId5" Type="http://schemas.openxmlformats.org/officeDocument/2006/relationships/hyperlink" Target="https://www.posterpresentations.com/free-poster-templates.html" TargetMode="External"/><Relationship Id="rId4" Type="http://schemas.openxmlformats.org/officeDocument/2006/relationships/hyperlink" Target="http://www.swarthmore.edu/NatSci/cpurrin1/posteradvice.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bels.soe.ucsc.edu/posters" TargetMode="External"/><Relationship Id="rId2" Type="http://schemas.openxmlformats.org/officeDocument/2006/relationships/hyperlink" Target="http://bels.soe.ucsc.edu/PosterGuidelin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mmunications.soe.ucsc.edu/baskin-engineering-brand"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EB0370-535C-584F-8F1F-0376399DD4B8}"/>
              </a:ext>
            </a:extLst>
          </p:cNvPr>
          <p:cNvSpPr>
            <a:spLocks noGrp="1" noChangeArrowheads="1"/>
          </p:cNvSpPr>
          <p:nvPr>
            <p:ph type="ctrTitle"/>
          </p:nvPr>
        </p:nvSpPr>
        <p:spPr>
          <a:xfrm>
            <a:off x="1431925" y="360363"/>
            <a:ext cx="7407275" cy="1471612"/>
          </a:xfrm>
        </p:spPr>
        <p:txBody>
          <a:bodyPr/>
          <a:lstStyle/>
          <a:p>
            <a:pPr eaLnBrk="1" hangingPunct="1">
              <a:defRPr/>
            </a:pPr>
            <a:r>
              <a:rPr lang="en-US">
                <a:effectLst>
                  <a:outerShdw blurRad="38100" dist="38100" dir="2700000" algn="tl">
                    <a:srgbClr val="DDDDDD"/>
                  </a:outerShdw>
                </a:effectLst>
                <a:ea typeface="ＭＳ Ｐゴシック" charset="0"/>
                <a:cs typeface="ＭＳ Ｐゴシック" charset="0"/>
              </a:rPr>
              <a:t>Posters</a:t>
            </a:r>
            <a:br>
              <a:rPr lang="en-US">
                <a:effectLst>
                  <a:outerShdw blurRad="38100" dist="38100" dir="2700000" algn="tl">
                    <a:srgbClr val="DDDDDD"/>
                  </a:outerShdw>
                </a:effectLst>
                <a:ea typeface="ＭＳ Ｐゴシック" charset="0"/>
                <a:cs typeface="ＭＳ Ｐゴシック" charset="0"/>
              </a:rPr>
            </a:br>
            <a:endParaRPr lang="en-US" sz="2800">
              <a:effectLst>
                <a:outerShdw blurRad="38100" dist="38100" dir="2700000" algn="tl">
                  <a:srgbClr val="DDDDDD"/>
                </a:outerShdw>
              </a:effectLst>
              <a:ea typeface="ＭＳ Ｐゴシック" charset="0"/>
              <a:cs typeface="ＭＳ Ｐゴシック" charset="0"/>
            </a:endParaRPr>
          </a:p>
        </p:txBody>
      </p:sp>
      <p:sp>
        <p:nvSpPr>
          <p:cNvPr id="15362" name="Rectangle 3">
            <a:extLst>
              <a:ext uri="{FF2B5EF4-FFF2-40B4-BE49-F238E27FC236}">
                <a16:creationId xmlns:a16="http://schemas.microsoft.com/office/drawing/2014/main" id="{B36898C8-D701-D440-954E-66A8B2D6E31F}"/>
              </a:ext>
            </a:extLst>
          </p:cNvPr>
          <p:cNvSpPr>
            <a:spLocks noGrp="1"/>
          </p:cNvSpPr>
          <p:nvPr>
            <p:ph type="subTitle" idx="1"/>
          </p:nvPr>
        </p:nvSpPr>
        <p:spPr>
          <a:xfrm>
            <a:off x="1431925" y="1849438"/>
            <a:ext cx="7407275" cy="1752600"/>
          </a:xfrm>
        </p:spPr>
        <p:txBody>
          <a:bodyPr/>
          <a:lstStyle/>
          <a:p>
            <a:pPr marL="26988" eaLnBrk="1" hangingPunct="1"/>
            <a:r>
              <a:rPr lang="en-US" altLang="en-US" sz="2400">
                <a:solidFill>
                  <a:srgbClr val="320E04"/>
                </a:solidFill>
                <a:ea typeface="ＭＳ Ｐゴシック" panose="020B0600070205080204" pitchFamily="34" charset="-128"/>
              </a:rPr>
              <a:t>How to make them.</a:t>
            </a:r>
            <a:br>
              <a:rPr lang="en-US" altLang="en-US" sz="2400">
                <a:solidFill>
                  <a:srgbClr val="320E04"/>
                </a:solidFill>
                <a:ea typeface="ＭＳ Ｐゴシック" panose="020B0600070205080204" pitchFamily="34" charset="-128"/>
              </a:rPr>
            </a:br>
            <a:r>
              <a:rPr lang="en-US" altLang="en-US" sz="2400">
                <a:solidFill>
                  <a:srgbClr val="320E04"/>
                </a:solidFill>
                <a:ea typeface="ＭＳ Ｐゴシック" panose="020B0600070205080204" pitchFamily="34" charset="-128"/>
              </a:rPr>
              <a:t>How to present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8BE86A3-FA7A-024F-AC10-69FE14142813}"/>
              </a:ext>
            </a:extLst>
          </p:cNvPr>
          <p:cNvSpPr>
            <a:spLocks noGrp="1" noChangeArrowheads="1"/>
          </p:cNvSpPr>
          <p:nvPr>
            <p:ph type="title"/>
          </p:nvPr>
        </p:nvSpPr>
        <p:spPr/>
        <p:txBody>
          <a:bodyPr/>
          <a:lstStyle/>
          <a:p>
            <a:pPr>
              <a:defRPr/>
            </a:pPr>
            <a:r>
              <a:rPr lang="en-US" altLang="en-US" sz="2800">
                <a:effectLst>
                  <a:outerShdw blurRad="38100" dist="38100" dir="2700000" algn="tl">
                    <a:srgbClr val="C0C0C0"/>
                  </a:outerShdw>
                </a:effectLst>
              </a:rPr>
              <a:t>When Words are Inefficient:</a:t>
            </a:r>
            <a:br>
              <a:rPr lang="en-US" altLang="en-US" sz="2800">
                <a:effectLst>
                  <a:outerShdw blurRad="38100" dist="38100" dir="2700000" algn="tl">
                    <a:srgbClr val="C0C0C0"/>
                  </a:outerShdw>
                </a:effectLst>
              </a:rPr>
            </a:br>
            <a:r>
              <a:rPr lang="en-US" altLang="en-US" sz="4000">
                <a:effectLst>
                  <a:outerShdw blurRad="38100" dist="38100" dir="2700000" algn="tl">
                    <a:srgbClr val="C0C0C0"/>
                  </a:outerShdw>
                </a:effectLst>
              </a:rPr>
              <a:t>Surgeon</a:t>
            </a:r>
            <a:r>
              <a:rPr lang="ja-JP" altLang="en-US" sz="4000">
                <a:effectLst>
                  <a:outerShdw blurRad="38100" dist="38100" dir="2700000" algn="tl">
                    <a:srgbClr val="C0C0C0"/>
                  </a:outerShdw>
                </a:effectLst>
              </a:rPr>
              <a:t>’</a:t>
            </a:r>
            <a:r>
              <a:rPr lang="en-US" altLang="ja-JP" sz="4000">
                <a:effectLst>
                  <a:outerShdw blurRad="38100" dist="38100" dir="2700000" algn="tl">
                    <a:srgbClr val="C0C0C0"/>
                  </a:outerShdw>
                </a:effectLst>
              </a:rPr>
              <a:t>s End Loop Knot - Text</a:t>
            </a:r>
            <a:endParaRPr lang="en-US" altLang="en-US" sz="4000">
              <a:effectLst>
                <a:outerShdw blurRad="38100" dist="38100" dir="2700000" algn="tl">
                  <a:srgbClr val="C0C0C0"/>
                </a:outerShdw>
              </a:effectLst>
            </a:endParaRPr>
          </a:p>
        </p:txBody>
      </p:sp>
      <p:sp>
        <p:nvSpPr>
          <p:cNvPr id="24578" name="Rectangle 3">
            <a:extLst>
              <a:ext uri="{FF2B5EF4-FFF2-40B4-BE49-F238E27FC236}">
                <a16:creationId xmlns:a16="http://schemas.microsoft.com/office/drawing/2014/main" id="{C9B5793F-E9CB-A641-96F3-4282C5E40F2B}"/>
              </a:ext>
            </a:extLst>
          </p:cNvPr>
          <p:cNvSpPr>
            <a:spLocks noGrp="1"/>
          </p:cNvSpPr>
          <p:nvPr>
            <p:ph type="body" idx="1"/>
          </p:nvPr>
        </p:nvSpPr>
        <p:spPr/>
        <p:txBody>
          <a:bodyPr/>
          <a:lstStyle/>
          <a:p>
            <a:pPr marL="609600" indent="-609600">
              <a:buFont typeface="Wingdings" pitchFamily="2" charset="2"/>
              <a:buAutoNum type="arabicPeriod"/>
            </a:pPr>
            <a:r>
              <a:rPr lang="en-US" altLang="en-US">
                <a:ea typeface="ＭＳ Ｐゴシック" panose="020B0600070205080204" pitchFamily="34" charset="-128"/>
              </a:rPr>
              <a:t>Form a loop at the end of the line.</a:t>
            </a:r>
          </a:p>
          <a:p>
            <a:pPr marL="609600" indent="-609600">
              <a:buFont typeface="Wingdings" pitchFamily="2" charset="2"/>
              <a:buAutoNum type="arabicPeriod"/>
            </a:pPr>
            <a:r>
              <a:rPr lang="en-US" altLang="en-US">
                <a:ea typeface="ＭＳ Ｐゴシック" panose="020B0600070205080204" pitchFamily="34" charset="-128"/>
              </a:rPr>
              <a:t>With the loop, tie an overhand knot.</a:t>
            </a:r>
          </a:p>
          <a:p>
            <a:pPr marL="609600" indent="-609600">
              <a:buFont typeface="Wingdings" pitchFamily="2" charset="2"/>
              <a:buAutoNum type="arabicPeriod"/>
            </a:pPr>
            <a:r>
              <a:rPr lang="en-US" altLang="en-US">
                <a:ea typeface="ＭＳ Ｐゴシック" panose="020B0600070205080204" pitchFamily="34" charset="-128"/>
              </a:rPr>
              <a:t>Pass the loop through a second time.</a:t>
            </a:r>
          </a:p>
          <a:p>
            <a:pPr marL="609600" indent="-609600">
              <a:buFont typeface="Wingdings" pitchFamily="2" charset="2"/>
              <a:buAutoNum type="arabicPeriod"/>
            </a:pPr>
            <a:r>
              <a:rPr lang="en-US" altLang="en-US">
                <a:ea typeface="ＭＳ Ｐゴシック" panose="020B0600070205080204" pitchFamily="34" charset="-128"/>
              </a:rPr>
              <a:t>Adjust the loop size.</a:t>
            </a:r>
          </a:p>
          <a:p>
            <a:pPr marL="609600" indent="-609600">
              <a:buFont typeface="Wingdings" pitchFamily="2" charset="2"/>
              <a:buAutoNum type="arabicPeriod"/>
            </a:pPr>
            <a:r>
              <a:rPr lang="en-US" altLang="en-US">
                <a:ea typeface="ＭＳ Ｐゴシック" panose="020B0600070205080204" pitchFamily="34" charset="-128"/>
              </a:rPr>
              <a:t>Lubricate and pull the knot tight.</a:t>
            </a:r>
          </a:p>
          <a:p>
            <a:pPr marL="609600" indent="-609600">
              <a:buFont typeface="Wingdings" pitchFamily="2" charset="2"/>
              <a:buAutoNum type="arabicPeriod"/>
            </a:pPr>
            <a:r>
              <a:rPr lang="en-US" altLang="en-US">
                <a:ea typeface="ＭＳ Ｐゴシック" panose="020B0600070205080204" pitchFamily="34" charset="-128"/>
              </a:rPr>
              <a:t>Trim the end.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9C3CB54-D39A-FC43-BEE5-5AE9C2061284}"/>
              </a:ext>
            </a:extLst>
          </p:cNvPr>
          <p:cNvSpPr>
            <a:spLocks noGrp="1" noChangeArrowheads="1"/>
          </p:cNvSpPr>
          <p:nvPr>
            <p:ph type="title"/>
          </p:nvPr>
        </p:nvSpPr>
        <p:spPr/>
        <p:txBody>
          <a:bodyPr/>
          <a:lstStyle/>
          <a:p>
            <a:pPr>
              <a:defRPr/>
            </a:pPr>
            <a:r>
              <a:rPr lang="en-US" altLang="en-US" sz="2500">
                <a:effectLst>
                  <a:outerShdw blurRad="38100" dist="38100" dir="2700000" algn="tl">
                    <a:srgbClr val="C0C0C0"/>
                  </a:outerShdw>
                </a:effectLst>
              </a:rPr>
              <a:t>When Words are Inefficient:</a:t>
            </a:r>
            <a:r>
              <a:rPr lang="en-US" altLang="en-US" sz="3600">
                <a:effectLst>
                  <a:outerShdw blurRad="38100" dist="38100" dir="2700000" algn="tl">
                    <a:srgbClr val="C0C0C0"/>
                  </a:outerShdw>
                </a:effectLst>
              </a:rPr>
              <a:t> </a:t>
            </a:r>
            <a:br>
              <a:rPr lang="en-US" altLang="en-US" sz="3600">
                <a:effectLst>
                  <a:outerShdw blurRad="38100" dist="38100" dir="2700000" algn="tl">
                    <a:srgbClr val="C0C0C0"/>
                  </a:outerShdw>
                </a:effectLst>
              </a:rPr>
            </a:br>
            <a:r>
              <a:rPr lang="en-US" altLang="en-US" sz="3200">
                <a:effectLst>
                  <a:outerShdw blurRad="38100" dist="38100" dir="2700000" algn="tl">
                    <a:srgbClr val="C0C0C0"/>
                  </a:outerShdw>
                </a:effectLst>
              </a:rPr>
              <a:t>Surgeon</a:t>
            </a:r>
            <a:r>
              <a:rPr lang="ja-JP" altLang="en-US" sz="3200">
                <a:effectLst>
                  <a:outerShdw blurRad="38100" dist="38100" dir="2700000" algn="tl">
                    <a:srgbClr val="C0C0C0"/>
                  </a:outerShdw>
                </a:effectLst>
              </a:rPr>
              <a:t>’</a:t>
            </a:r>
            <a:r>
              <a:rPr lang="en-US" altLang="ja-JP" sz="3200">
                <a:effectLst>
                  <a:outerShdw blurRad="38100" dist="38100" dir="2700000" algn="tl">
                    <a:srgbClr val="C0C0C0"/>
                  </a:outerShdw>
                </a:effectLst>
              </a:rPr>
              <a:t>s End Loop Knot - Illustrated</a:t>
            </a:r>
            <a:endParaRPr lang="en-US" altLang="en-US" sz="3200">
              <a:effectLst>
                <a:outerShdw blurRad="38100" dist="38100" dir="2700000" algn="tl">
                  <a:srgbClr val="C0C0C0"/>
                </a:outerShdw>
              </a:effectLst>
            </a:endParaRPr>
          </a:p>
        </p:txBody>
      </p:sp>
      <p:sp>
        <p:nvSpPr>
          <p:cNvPr id="25602" name="Rectangle 3">
            <a:extLst>
              <a:ext uri="{FF2B5EF4-FFF2-40B4-BE49-F238E27FC236}">
                <a16:creationId xmlns:a16="http://schemas.microsoft.com/office/drawing/2014/main" id="{87797A5D-191B-EA47-982B-A9BDDC155B6A}"/>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25603" name="Picture 4" descr="surgeons_end_loop">
            <a:extLst>
              <a:ext uri="{FF2B5EF4-FFF2-40B4-BE49-F238E27FC236}">
                <a16:creationId xmlns:a16="http://schemas.microsoft.com/office/drawing/2014/main" id="{DBD4C2FE-48AB-224A-9781-D623E6289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7783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7C3442A-FF74-BA4C-83DE-3025936596F9}"/>
              </a:ext>
            </a:extLst>
          </p:cNvPr>
          <p:cNvSpPr>
            <a:spLocks noGrp="1" noChangeArrowheads="1"/>
          </p:cNvSpPr>
          <p:nvPr>
            <p:ph type="title"/>
          </p:nvPr>
        </p:nvSpPr>
        <p:spPr/>
        <p:txBody>
          <a:bodyPr/>
          <a:lstStyle/>
          <a:p>
            <a:pPr>
              <a:defRPr/>
            </a:pPr>
            <a:r>
              <a:rPr lang="en-US" altLang="en-US" sz="3600">
                <a:effectLst>
                  <a:outerShdw blurRad="38100" dist="38100" dir="2700000" algn="tl">
                    <a:srgbClr val="C0C0C0"/>
                  </a:outerShdw>
                </a:effectLst>
              </a:rPr>
              <a:t>The Problem With Big Blocks of Text</a:t>
            </a:r>
          </a:p>
        </p:txBody>
      </p:sp>
      <p:sp>
        <p:nvSpPr>
          <p:cNvPr id="26626" name="Rectangle 3">
            <a:extLst>
              <a:ext uri="{FF2B5EF4-FFF2-40B4-BE49-F238E27FC236}">
                <a16:creationId xmlns:a16="http://schemas.microsoft.com/office/drawing/2014/main" id="{4B516892-AEF9-DB4F-AC71-90932D4958A2}"/>
              </a:ext>
            </a:extLst>
          </p:cNvPr>
          <p:cNvSpPr>
            <a:spLocks noGrp="1"/>
          </p:cNvSpPr>
          <p:nvPr>
            <p:ph type="body" idx="1"/>
          </p:nvPr>
        </p:nvSpPr>
        <p:spPr/>
        <p:txBody>
          <a:bodyPr/>
          <a:lstStyle/>
          <a:p>
            <a:r>
              <a:rPr lang="en-US" altLang="en-US">
                <a:ea typeface="ＭＳ Ｐゴシック" panose="020B0600070205080204" pitchFamily="34" charset="-128"/>
              </a:rPr>
              <a:t>Frequently, the readers of long blocks of text, rather than analyze the entire text box carefully, have a tendency to simply read the first little bit. Sometimes, this syndrome can be alleviated by turning longer blocks of text into shorter lists of individual points.  Even simple things like white space between list items can help draw attention to each underlying idea.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B59B9B-DFA3-FA4D-BB00-3FC0D1D1281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The Advantage of Lists</a:t>
            </a:r>
          </a:p>
        </p:txBody>
      </p:sp>
      <p:sp>
        <p:nvSpPr>
          <p:cNvPr id="27650" name="Rectangle 3">
            <a:extLst>
              <a:ext uri="{FF2B5EF4-FFF2-40B4-BE49-F238E27FC236}">
                <a16:creationId xmlns:a16="http://schemas.microsoft.com/office/drawing/2014/main" id="{67AB250A-3593-FE45-B58B-253B1FDBEC6D}"/>
              </a:ext>
            </a:extLst>
          </p:cNvPr>
          <p:cNvSpPr>
            <a:spLocks noGrp="1"/>
          </p:cNvSpPr>
          <p:nvPr>
            <p:ph type="body" idx="1"/>
          </p:nvPr>
        </p:nvSpPr>
        <p:spPr/>
        <p:txBody>
          <a:bodyPr/>
          <a:lstStyle/>
          <a:p>
            <a:r>
              <a:rPr lang="en-US" altLang="en-US" sz="2800">
                <a:ea typeface="ＭＳ Ｐゴシック" panose="020B0600070205080204" pitchFamily="34" charset="-128"/>
              </a:rPr>
              <a:t>Often, viewers of long blocks of text just read the first bit.</a:t>
            </a:r>
          </a:p>
          <a:p>
            <a:pPr lvl="1"/>
            <a:endParaRPr lang="en-US" altLang="en-US" sz="2400">
              <a:ea typeface="ＭＳ Ｐゴシック" panose="020B0600070205080204" pitchFamily="34" charset="-128"/>
            </a:endParaRPr>
          </a:p>
          <a:p>
            <a:r>
              <a:rPr lang="en-US" altLang="en-US" sz="2800">
                <a:ea typeface="ＭＳ Ｐゴシック" panose="020B0600070205080204" pitchFamily="34" charset="-128"/>
              </a:rPr>
              <a:t>Putting the key points in a list can help.</a:t>
            </a:r>
          </a:p>
          <a:p>
            <a:pPr>
              <a:buFont typeface="Wingdings 2" pitchFamily="2" charset="2"/>
              <a:buNone/>
            </a:pPr>
            <a:endParaRPr lang="en-US" altLang="en-US" sz="2800">
              <a:ea typeface="ＭＳ Ｐゴシック" panose="020B0600070205080204" pitchFamily="34" charset="-128"/>
            </a:endParaRPr>
          </a:p>
          <a:p>
            <a:r>
              <a:rPr lang="en-US" altLang="en-US" sz="2800">
                <a:ea typeface="ＭＳ Ｐゴシック" panose="020B0600070205080204" pitchFamily="34" charset="-128"/>
              </a:rPr>
              <a:t>The empty spaces between the bullet points make the list look even simpler.</a:t>
            </a:r>
          </a:p>
          <a:p>
            <a:pPr lvl="1"/>
            <a:endParaRPr lang="en-US" altLang="en-US" sz="240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992D32-FDC9-9C40-B5B7-C8389003EA1C}"/>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First questions to ask yourself:</a:t>
            </a:r>
          </a:p>
        </p:txBody>
      </p:sp>
      <p:sp>
        <p:nvSpPr>
          <p:cNvPr id="28674" name="Rectangle 3">
            <a:extLst>
              <a:ext uri="{FF2B5EF4-FFF2-40B4-BE49-F238E27FC236}">
                <a16:creationId xmlns:a16="http://schemas.microsoft.com/office/drawing/2014/main" id="{A2DEEBF5-9197-534C-9746-EB9B8C2B4F07}"/>
              </a:ext>
            </a:extLst>
          </p:cNvPr>
          <p:cNvSpPr>
            <a:spLocks noGrp="1"/>
          </p:cNvSpPr>
          <p:nvPr>
            <p:ph idx="1"/>
          </p:nvPr>
        </p:nvSpPr>
        <p:spPr/>
        <p:txBody>
          <a:bodyPr/>
          <a:lstStyle/>
          <a:p>
            <a:pPr eaLnBrk="1" hangingPunct="1"/>
            <a:r>
              <a:rPr lang="en-US" altLang="en-US">
                <a:ea typeface="ＭＳ Ｐゴシック" panose="020B0600070205080204" pitchFamily="34" charset="-128"/>
              </a:rPr>
              <a:t>What's your content?</a:t>
            </a:r>
          </a:p>
          <a:p>
            <a:pPr lvl="1" eaLnBrk="1" hangingPunct="1"/>
            <a:r>
              <a:rPr lang="en-US" altLang="en-US">
                <a:ea typeface="ＭＳ Ｐゴシック" panose="020B0600070205080204" pitchFamily="34" charset="-128"/>
              </a:rPr>
              <a:t>Create a topic statement – one sentence to describe your point.</a:t>
            </a:r>
          </a:p>
          <a:p>
            <a:pPr eaLnBrk="1" hangingPunct="1"/>
            <a:r>
              <a:rPr lang="en-US" altLang="en-US">
                <a:ea typeface="ＭＳ Ｐゴシック" panose="020B0600070205080204" pitchFamily="34" charset="-128"/>
              </a:rPr>
              <a:t>What are you trying to achieve?</a:t>
            </a:r>
          </a:p>
          <a:p>
            <a:pPr eaLnBrk="1" hangingPunct="1">
              <a:buFont typeface="Wingdings"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Who will be attending?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08808CE-83DB-8943-A0FA-F8977E2960D1}"/>
              </a:ext>
            </a:extLst>
          </p:cNvPr>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
        <p:nvSpPr>
          <p:cNvPr id="29698" name="Rectangle 3">
            <a:extLst>
              <a:ext uri="{FF2B5EF4-FFF2-40B4-BE49-F238E27FC236}">
                <a16:creationId xmlns:a16="http://schemas.microsoft.com/office/drawing/2014/main" id="{14102BA5-85E0-B044-B406-E34D5F5C2630}"/>
              </a:ext>
            </a:extLst>
          </p:cNvPr>
          <p:cNvSpPr>
            <a:spLocks noGrp="1"/>
          </p:cNvSpPr>
          <p:nvPr>
            <p:ph idx="1"/>
          </p:nvPr>
        </p:nvSpPr>
        <p:spPr/>
        <p:txBody>
          <a:bodyPr/>
          <a:lstStyle/>
          <a:p>
            <a:pPr eaLnBrk="1" hangingPunct="1"/>
            <a:r>
              <a:rPr lang="en-US" altLang="en-US">
                <a:ea typeface="ＭＳ Ｐゴシック" panose="020B0600070205080204" pitchFamily="34" charset="-128"/>
              </a:rPr>
              <a:t>Goal:  </a:t>
            </a:r>
          </a:p>
          <a:p>
            <a:pPr lvl="1" eaLnBrk="1" hangingPunct="1"/>
            <a:r>
              <a:rPr lang="en-US" altLang="en-US">
                <a:ea typeface="ＭＳ Ｐゴシック" panose="020B0600070205080204" pitchFamily="34" charset="-128"/>
              </a:rPr>
              <a:t>Attract visitors.</a:t>
            </a:r>
          </a:p>
          <a:p>
            <a:pPr lvl="1" eaLnBrk="1" hangingPunct="1"/>
            <a:r>
              <a:rPr lang="en-US" altLang="en-US">
                <a:ea typeface="ＭＳ Ｐゴシック" panose="020B0600070205080204" pitchFamily="34" charset="-128"/>
              </a:rPr>
              <a:t>Use the poster as a visual aid to illustrate your points.</a:t>
            </a:r>
          </a:p>
          <a:p>
            <a:pPr lvl="1" eaLnBrk="1" hangingPunct="1"/>
            <a:r>
              <a:rPr lang="en-US" altLang="en-US">
                <a:ea typeface="ＭＳ Ｐゴシック" panose="020B0600070205080204" pitchFamily="34" charset="-128"/>
              </a:rPr>
              <a:t>Use the poster to generate conversation between you and your visitors.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80469CE-E3A2-EF4B-92B3-3B6D47FC54F2}"/>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Props</a:t>
            </a:r>
          </a:p>
        </p:txBody>
      </p:sp>
      <p:sp>
        <p:nvSpPr>
          <p:cNvPr id="30722" name="Rectangle 3">
            <a:extLst>
              <a:ext uri="{FF2B5EF4-FFF2-40B4-BE49-F238E27FC236}">
                <a16:creationId xmlns:a16="http://schemas.microsoft.com/office/drawing/2014/main" id="{74F51B7D-887A-2446-9E50-DC10AEB5004D}"/>
              </a:ext>
            </a:extLst>
          </p:cNvPr>
          <p:cNvSpPr>
            <a:spLocks noGrp="1"/>
          </p:cNvSpPr>
          <p:nvPr>
            <p:ph idx="1"/>
          </p:nvPr>
        </p:nvSpPr>
        <p:spPr/>
        <p:txBody>
          <a:bodyPr/>
          <a:lstStyle/>
          <a:p>
            <a:pPr eaLnBrk="1" hangingPunct="1"/>
            <a:r>
              <a:rPr lang="en-US" altLang="en-US">
                <a:ea typeface="ＭＳ Ｐゴシック" panose="020B0600070205080204" pitchFamily="34" charset="-128"/>
              </a:rPr>
              <a:t>Does your subject matter allow for a practical demonstration?</a:t>
            </a:r>
          </a:p>
          <a:p>
            <a:pPr lvl="1" eaLnBrk="1" hangingPunct="1"/>
            <a:r>
              <a:rPr lang="en-US" altLang="en-US">
                <a:ea typeface="ＭＳ Ｐゴシック" panose="020B0600070205080204" pitchFamily="34" charset="-128"/>
              </a:rPr>
              <a:t>Physical hardware – or a mockup/prototype</a:t>
            </a:r>
          </a:p>
          <a:p>
            <a:pPr lvl="1" eaLnBrk="1" hangingPunct="1"/>
            <a:r>
              <a:rPr lang="en-US" altLang="en-US">
                <a:ea typeface="ＭＳ Ｐゴシック" panose="020B0600070205080204" pitchFamily="34" charset="-128"/>
              </a:rPr>
              <a:t>Your software on a laptop</a:t>
            </a:r>
          </a:p>
          <a:p>
            <a:pPr lvl="1" eaLnBrk="1" hangingPunct="1"/>
            <a:r>
              <a:rPr lang="en-US" altLang="en-US">
                <a:ea typeface="ＭＳ Ｐゴシック" panose="020B0600070205080204" pitchFamily="34" charset="-128"/>
              </a:rPr>
              <a:t>Video of your project</a:t>
            </a:r>
          </a:p>
          <a:p>
            <a:pPr lvl="1"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These are less portable, sometimes conflict with space restraints</a:t>
            </a:r>
          </a:p>
          <a:p>
            <a:pPr lvl="1" eaLnBrk="1" hangingPunct="1"/>
            <a:r>
              <a:rPr lang="en-US" altLang="en-US">
                <a:ea typeface="ＭＳ Ｐゴシック" panose="020B0600070205080204" pitchFamily="34" charset="-128"/>
              </a:rPr>
              <a:t>Plan your presentation without the props</a:t>
            </a:r>
          </a:p>
          <a:p>
            <a:pPr lvl="1" eaLnBrk="1" hangingPunct="1"/>
            <a:endParaRPr lang="en-US" altLang="en-US">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8E29E5D-DACF-B548-AFBF-F55CF954CFA2}"/>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Planning your Poster</a:t>
            </a:r>
          </a:p>
        </p:txBody>
      </p:sp>
      <p:sp>
        <p:nvSpPr>
          <p:cNvPr id="31746" name="Rectangle 3">
            <a:extLst>
              <a:ext uri="{FF2B5EF4-FFF2-40B4-BE49-F238E27FC236}">
                <a16:creationId xmlns:a16="http://schemas.microsoft.com/office/drawing/2014/main" id="{8A37C520-B9C9-784D-8F89-6983191F1C5E}"/>
              </a:ext>
            </a:extLst>
          </p:cNvPr>
          <p:cNvSpPr>
            <a:spLocks noGrp="1"/>
          </p:cNvSpPr>
          <p:nvPr>
            <p:ph idx="1"/>
          </p:nvPr>
        </p:nvSpPr>
        <p:spPr/>
        <p:txBody>
          <a:bodyPr/>
          <a:lstStyle/>
          <a:p>
            <a:pPr eaLnBrk="1" hangingPunct="1">
              <a:lnSpc>
                <a:spcPct val="90000"/>
              </a:lnSpc>
            </a:pPr>
            <a:endParaRPr lang="en-US" altLang="en-US" b="1">
              <a:ea typeface="ＭＳ Ｐゴシック" panose="020B0600070205080204" pitchFamily="34" charset="-128"/>
            </a:endParaRPr>
          </a:p>
          <a:p>
            <a:pPr eaLnBrk="1" hangingPunct="1">
              <a:lnSpc>
                <a:spcPct val="90000"/>
              </a:lnSpc>
            </a:pPr>
            <a:r>
              <a:rPr lang="en-US" altLang="en-US" b="1">
                <a:ea typeface="ＭＳ Ｐゴシック" panose="020B0600070205080204" pitchFamily="34" charset="-128"/>
              </a:rPr>
              <a:t>Make your poster </a:t>
            </a:r>
            <a:r>
              <a:rPr lang="en-US" altLang="en-US" b="1" i="1">
                <a:ea typeface="ＭＳ Ｐゴシック" panose="020B0600070205080204" pitchFamily="34" charset="-128"/>
              </a:rPr>
              <a:t>Readable.</a:t>
            </a:r>
            <a:endParaRPr lang="en-US" altLang="en-US">
              <a:ea typeface="ＭＳ Ｐゴシック" panose="020B0600070205080204" pitchFamily="34" charset="-128"/>
            </a:endParaRPr>
          </a:p>
          <a:p>
            <a:pPr lvl="1" eaLnBrk="1" hangingPunct="1">
              <a:lnSpc>
                <a:spcPct val="90000"/>
              </a:lnSpc>
            </a:pPr>
            <a:r>
              <a:rPr lang="en-US" altLang="en-US">
                <a:ea typeface="ＭＳ Ｐゴシック" panose="020B0600070205080204" pitchFamily="34" charset="-128"/>
              </a:rPr>
              <a:t>Do the ideas flow from one item to the next?</a:t>
            </a:r>
          </a:p>
          <a:p>
            <a:pPr lvl="1" eaLnBrk="1" hangingPunct="1">
              <a:lnSpc>
                <a:spcPct val="90000"/>
              </a:lnSpc>
            </a:pPr>
            <a:r>
              <a:rPr lang="en-US" altLang="en-US">
                <a:ea typeface="ＭＳ Ｐゴシック" panose="020B0600070205080204" pitchFamily="34" charset="-128"/>
              </a:rPr>
              <a:t>Does the text have grammar/spelling problems?</a:t>
            </a:r>
          </a:p>
          <a:p>
            <a:pPr lvl="1" eaLnBrk="1" hangingPunct="1">
              <a:lnSpc>
                <a:spcPct val="90000"/>
              </a:lnSpc>
            </a:pPr>
            <a:r>
              <a:rPr lang="en-US" altLang="en-US">
                <a:ea typeface="ＭＳ Ｐゴシック" panose="020B0600070205080204" pitchFamily="34" charset="-128"/>
              </a:rPr>
              <a:t>Avoid:</a:t>
            </a:r>
          </a:p>
          <a:p>
            <a:pPr lvl="2" eaLnBrk="1" hangingPunct="1">
              <a:lnSpc>
                <a:spcPct val="90000"/>
              </a:lnSpc>
            </a:pPr>
            <a:r>
              <a:rPr lang="en-US" altLang="en-US">
                <a:ea typeface="ＭＳ Ｐゴシック" panose="020B0600070205080204" pitchFamily="34" charset="-128"/>
              </a:rPr>
              <a:t>Complex sentence structures</a:t>
            </a:r>
          </a:p>
          <a:p>
            <a:pPr lvl="2" eaLnBrk="1" hangingPunct="1">
              <a:lnSpc>
                <a:spcPct val="90000"/>
              </a:lnSpc>
            </a:pPr>
            <a:r>
              <a:rPr lang="en-US" altLang="en-US">
                <a:ea typeface="ＭＳ Ｐゴシック" panose="020B0600070205080204" pitchFamily="34" charset="-128"/>
              </a:rPr>
              <a:t>Passive voice</a:t>
            </a:r>
          </a:p>
          <a:p>
            <a:pPr lvl="2" eaLnBrk="1" hangingPunct="1">
              <a:lnSpc>
                <a:spcPct val="90000"/>
              </a:lnSpc>
            </a:pPr>
            <a:r>
              <a:rPr lang="en-US" altLang="en-US">
                <a:ea typeface="ＭＳ Ｐゴシック" panose="020B0600070205080204" pitchFamily="34" charset="-128"/>
              </a:rPr>
              <a:t>Unnecessary adjectives</a:t>
            </a:r>
          </a:p>
          <a:p>
            <a:pPr lvl="2" eaLnBrk="1" hangingPunct="1">
              <a:lnSpc>
                <a:spcPct val="90000"/>
              </a:lnSpc>
            </a:pPr>
            <a:r>
              <a:rPr lang="en-US" altLang="en-US">
                <a:ea typeface="ＭＳ Ｐゴシック" panose="020B0600070205080204" pitchFamily="34" charset="-128"/>
              </a:rPr>
              <a:t>Long paragraphs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34BF1E9-0514-CE44-917E-7543A4503185}"/>
              </a:ext>
            </a:extLst>
          </p:cNvPr>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
        <p:nvSpPr>
          <p:cNvPr id="32770" name="Rectangle 3">
            <a:extLst>
              <a:ext uri="{FF2B5EF4-FFF2-40B4-BE49-F238E27FC236}">
                <a16:creationId xmlns:a16="http://schemas.microsoft.com/office/drawing/2014/main" id="{FF46FAD0-873F-0747-85CD-CDA4FACF3BBE}"/>
              </a:ext>
            </a:extLst>
          </p:cNvPr>
          <p:cNvSpPr>
            <a:spLocks noGrp="1"/>
          </p:cNvSpPr>
          <p:nvPr>
            <p:ph idx="1"/>
          </p:nvPr>
        </p:nvSpPr>
        <p:spPr/>
        <p:txBody>
          <a:bodyPr/>
          <a:lstStyle/>
          <a:p>
            <a:pPr eaLnBrk="1" hangingPunct="1"/>
            <a:r>
              <a:rPr lang="en-US" altLang="en-US" b="1">
                <a:ea typeface="ＭＳ Ｐゴシック" panose="020B0600070205080204" pitchFamily="34" charset="-128"/>
              </a:rPr>
              <a:t>Make your poster </a:t>
            </a:r>
            <a:r>
              <a:rPr lang="en-US" altLang="en-US" b="1" i="1">
                <a:ea typeface="ＭＳ Ｐゴシック" panose="020B0600070205080204" pitchFamily="34" charset="-128"/>
              </a:rPr>
              <a:t>legible.</a:t>
            </a:r>
          </a:p>
          <a:p>
            <a:pPr eaLnBrk="1" hangingPunct="1">
              <a:buFont typeface="Wingdings" pitchFamily="2" charset="2"/>
              <a:buNone/>
            </a:pPr>
            <a:endParaRPr lang="en-US" altLang="en-US" b="1" i="1">
              <a:ea typeface="ＭＳ Ｐゴシック" panose="020B0600070205080204" pitchFamily="34" charset="-128"/>
            </a:endParaRPr>
          </a:p>
          <a:p>
            <a:pPr lvl="1" eaLnBrk="1" hangingPunct="1"/>
            <a:r>
              <a:rPr lang="en-US" altLang="en-US">
                <a:ea typeface="ＭＳ Ｐゴシック" panose="020B0600070205080204" pitchFamily="34" charset="-128"/>
              </a:rPr>
              <a:t>Use larger fonts</a:t>
            </a:r>
          </a:p>
          <a:p>
            <a:pPr lvl="1" eaLnBrk="1" hangingPunct="1"/>
            <a:r>
              <a:rPr lang="en-US" altLang="en-US">
                <a:ea typeface="ＭＳ Ｐゴシック" panose="020B0600070205080204" pitchFamily="34" charset="-128"/>
              </a:rPr>
              <a:t>Major points should be readable from 6-10 feet away</a:t>
            </a:r>
          </a:p>
          <a:p>
            <a:pPr lvl="1" eaLnBrk="1" hangingPunct="1"/>
            <a:r>
              <a:rPr lang="en-US" altLang="en-US">
                <a:ea typeface="ＭＳ Ｐゴシック" panose="020B0600070205080204" pitchFamily="34" charset="-128"/>
              </a:rPr>
              <a:t>Even minor points should be obvious at a glance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DF2E16B-AE2E-784D-9034-FC5241BAA5DF}"/>
              </a:ext>
            </a:extLst>
          </p:cNvPr>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
        <p:nvSpPr>
          <p:cNvPr id="33794" name="Rectangle 3">
            <a:extLst>
              <a:ext uri="{FF2B5EF4-FFF2-40B4-BE49-F238E27FC236}">
                <a16:creationId xmlns:a16="http://schemas.microsoft.com/office/drawing/2014/main" id="{F8C28266-A054-2A4A-83F3-54CE6CF423EB}"/>
              </a:ext>
            </a:extLst>
          </p:cNvPr>
          <p:cNvSpPr>
            <a:spLocks noGrp="1"/>
          </p:cNvSpPr>
          <p:nvPr>
            <p:ph idx="1"/>
          </p:nvPr>
        </p:nvSpPr>
        <p:spPr/>
        <p:txBody>
          <a:bodyPr/>
          <a:lstStyle/>
          <a:p>
            <a:pPr eaLnBrk="1" hangingPunct="1"/>
            <a:r>
              <a:rPr lang="en-US" altLang="en-US" b="1">
                <a:ea typeface="ＭＳ Ｐゴシック" panose="020B0600070205080204" pitchFamily="34" charset="-128"/>
              </a:rPr>
              <a:t>Make your poster</a:t>
            </a:r>
            <a:r>
              <a:rPr lang="en-US" altLang="en-US" b="1" i="1">
                <a:ea typeface="ＭＳ Ｐゴシック" panose="020B0600070205080204" pitchFamily="34" charset="-128"/>
              </a:rPr>
              <a:t> organized.</a:t>
            </a:r>
          </a:p>
          <a:p>
            <a:pPr eaLnBrk="1" hangingPunct="1">
              <a:buFont typeface="Wingdings" pitchFamily="2" charset="2"/>
              <a:buNone/>
            </a:pPr>
            <a:endParaRPr lang="en-US" altLang="en-US" b="1">
              <a:ea typeface="ＭＳ Ｐゴシック" panose="020B0600070205080204" pitchFamily="34" charset="-128"/>
            </a:endParaRPr>
          </a:p>
          <a:p>
            <a:pPr lvl="1" eaLnBrk="1" hangingPunct="1"/>
            <a:r>
              <a:rPr lang="en-US" altLang="en-US">
                <a:ea typeface="ＭＳ Ｐゴシック" panose="020B0600070205080204" pitchFamily="34" charset="-128"/>
              </a:rPr>
              <a:t>Information should flow logically</a:t>
            </a:r>
          </a:p>
          <a:p>
            <a:pPr lvl="1" eaLnBrk="1" hangingPunct="1"/>
            <a:r>
              <a:rPr lang="en-US" altLang="en-US">
                <a:ea typeface="ＭＳ Ｐゴシック" panose="020B0600070205080204" pitchFamily="34" charset="-128"/>
              </a:rPr>
              <a:t>Make the starting point clear</a:t>
            </a:r>
          </a:p>
          <a:p>
            <a:pPr lvl="1" eaLnBrk="1" hangingPunct="1"/>
            <a:r>
              <a:rPr lang="en-US" altLang="en-US">
                <a:ea typeface="ＭＳ Ｐゴシック" panose="020B0600070205080204" pitchFamily="34" charset="-128"/>
              </a:rPr>
              <a:t>Make the visual path obvious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A9703C1-6CE2-4F41-9BE8-5C6809BB9106}"/>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16386" name="Rectangle 3">
            <a:extLst>
              <a:ext uri="{FF2B5EF4-FFF2-40B4-BE49-F238E27FC236}">
                <a16:creationId xmlns:a16="http://schemas.microsoft.com/office/drawing/2014/main" id="{8B2FDB2E-D308-6D4C-AFE9-6F9BDF0E21DB}"/>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16387" name="Picture 4" descr="01 refraction">
            <a:extLst>
              <a:ext uri="{FF2B5EF4-FFF2-40B4-BE49-F238E27FC236}">
                <a16:creationId xmlns:a16="http://schemas.microsoft.com/office/drawing/2014/main" id="{8A63949B-69C9-E24D-BBF1-C1F23EFD8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6388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22CF201-6A6E-B642-8DAF-EF087E82147F}"/>
              </a:ext>
            </a:extLst>
          </p:cNvPr>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
        <p:nvSpPr>
          <p:cNvPr id="34818" name="Rectangle 3">
            <a:extLst>
              <a:ext uri="{FF2B5EF4-FFF2-40B4-BE49-F238E27FC236}">
                <a16:creationId xmlns:a16="http://schemas.microsoft.com/office/drawing/2014/main" id="{32939493-B583-884E-88C7-D4B87421766E}"/>
              </a:ext>
            </a:extLst>
          </p:cNvPr>
          <p:cNvSpPr>
            <a:spLocks noGrp="1"/>
          </p:cNvSpPr>
          <p:nvPr>
            <p:ph idx="1"/>
          </p:nvPr>
        </p:nvSpPr>
        <p:spPr/>
        <p:txBody>
          <a:bodyPr/>
          <a:lstStyle/>
          <a:p>
            <a:pPr eaLnBrk="1" hangingPunct="1"/>
            <a:r>
              <a:rPr lang="en-US" altLang="en-US" b="1">
                <a:ea typeface="ＭＳ Ｐゴシック" panose="020B0600070205080204" pitchFamily="34" charset="-128"/>
              </a:rPr>
              <a:t>Keep your message </a:t>
            </a:r>
            <a:r>
              <a:rPr lang="en-US" altLang="en-US" b="1" i="1">
                <a:ea typeface="ＭＳ Ｐゴシック" panose="020B0600070205080204" pitchFamily="34" charset="-128"/>
              </a:rPr>
              <a:t>succinct.</a:t>
            </a:r>
            <a:r>
              <a:rPr lang="en-US" altLang="en-US">
                <a:ea typeface="ＭＳ Ｐゴシック" panose="020B0600070205080204" pitchFamily="34" charset="-128"/>
              </a:rPr>
              <a:t> </a:t>
            </a:r>
          </a:p>
          <a:p>
            <a:pPr lvl="1" eaLnBrk="1" hangingPunct="1"/>
            <a:r>
              <a:rPr lang="en-US" altLang="en-US">
                <a:ea typeface="ＭＳ Ｐゴシック" panose="020B0600070205080204" pitchFamily="34" charset="-128"/>
              </a:rPr>
              <a:t>Keep your language short and to the point.</a:t>
            </a:r>
          </a:p>
          <a:p>
            <a:pPr lvl="1" eaLnBrk="1" hangingPunct="1"/>
            <a:r>
              <a:rPr lang="en-US" altLang="en-US">
                <a:ea typeface="ＭＳ Ｐゴシック" panose="020B0600070205080204" pitchFamily="34" charset="-128"/>
              </a:rPr>
              <a:t>Use the space but don’</a:t>
            </a:r>
            <a:r>
              <a:rPr lang="en-US" altLang="ja-JP">
                <a:ea typeface="ＭＳ Ｐゴシック" panose="020B0600070205080204" pitchFamily="34" charset="-128"/>
              </a:rPr>
              <a:t>t cramp</a:t>
            </a:r>
          </a:p>
          <a:p>
            <a:pPr lvl="1" eaLnBrk="1" hangingPunct="1"/>
            <a:r>
              <a:rPr lang="en-US" altLang="en-US">
                <a:ea typeface="ＭＳ Ｐゴシック" panose="020B0600070205080204" pitchFamily="34" charset="-128"/>
              </a:rPr>
              <a:t>20% text, 40% graphics, 40% white space</a:t>
            </a:r>
          </a:p>
          <a:p>
            <a:pPr lvl="1" eaLnBrk="1" hangingPunct="1"/>
            <a:r>
              <a:rPr lang="en-US" altLang="en-US">
                <a:ea typeface="ＭＳ Ｐゴシック" panose="020B0600070205080204" pitchFamily="34" charset="-128"/>
              </a:rPr>
              <a:t>Be concise and selective.  Key points are important, not details</a:t>
            </a:r>
          </a:p>
          <a:p>
            <a:pPr lvl="1" eaLnBrk="1" hangingPunct="1"/>
            <a:r>
              <a:rPr lang="en-US" altLang="en-US">
                <a:ea typeface="ＭＳ Ｐゴシック" panose="020B0600070205080204" pitchFamily="34" charset="-128"/>
              </a:rPr>
              <a:t>Edit ruthlessly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554C141-FF1E-1A4B-B3F4-896F8B04C7B1}"/>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Image Resolution</a:t>
            </a:r>
          </a:p>
        </p:txBody>
      </p:sp>
      <p:sp>
        <p:nvSpPr>
          <p:cNvPr id="35842" name="Rectangle 3">
            <a:extLst>
              <a:ext uri="{FF2B5EF4-FFF2-40B4-BE49-F238E27FC236}">
                <a16:creationId xmlns:a16="http://schemas.microsoft.com/office/drawing/2014/main" id="{4903E8C7-4DBA-454E-8980-286484ED2B3B}"/>
              </a:ext>
            </a:extLst>
          </p:cNvPr>
          <p:cNvSpPr>
            <a:spLocks noGrp="1"/>
          </p:cNvSpPr>
          <p:nvPr>
            <p:ph idx="1"/>
          </p:nvPr>
        </p:nvSpPr>
        <p:spPr/>
        <p:txBody>
          <a:bodyPr/>
          <a:lstStyle/>
          <a:p>
            <a:pPr eaLnBrk="1" hangingPunct="1"/>
            <a:r>
              <a:rPr lang="en-US" altLang="en-US" sz="2800">
                <a:ea typeface="ＭＳ Ｐゴシック" panose="020B0600070205080204" pitchFamily="34" charset="-128"/>
              </a:rPr>
              <a:t>Make sure your graphics will be clear when printed out.</a:t>
            </a:r>
          </a:p>
          <a:p>
            <a:pPr lvl="1" eaLnBrk="1" hangingPunct="1"/>
            <a:r>
              <a:rPr lang="en-US" altLang="en-US" sz="2400">
                <a:ea typeface="ＭＳ Ｐゴシック" panose="020B0600070205080204" pitchFamily="34" charset="-128"/>
              </a:rPr>
              <a:t>When choosing images, consider:</a:t>
            </a:r>
          </a:p>
          <a:p>
            <a:pPr lvl="2" eaLnBrk="1" hangingPunct="1"/>
            <a:r>
              <a:rPr lang="en-US" altLang="en-US" sz="2000">
                <a:ea typeface="ＭＳ Ｐゴシック" panose="020B0600070205080204" pitchFamily="34" charset="-128"/>
              </a:rPr>
              <a:t>The source of the image.</a:t>
            </a:r>
          </a:p>
          <a:p>
            <a:pPr lvl="2" eaLnBrk="1" hangingPunct="1"/>
            <a:r>
              <a:rPr lang="en-US" altLang="en-US" sz="2000">
                <a:ea typeface="ＭＳ Ｐゴシック" panose="020B0600070205080204" pitchFamily="34" charset="-128"/>
              </a:rPr>
              <a:t>The purpose of the image.</a:t>
            </a:r>
          </a:p>
          <a:p>
            <a:pPr lvl="2" eaLnBrk="1" hangingPunct="1"/>
            <a:r>
              <a:rPr lang="en-US" altLang="en-US" sz="2000">
                <a:ea typeface="ＭＳ Ｐゴシック" panose="020B0600070205080204" pitchFamily="34" charset="-128"/>
              </a:rPr>
              <a:t>The output of the printing/display device.</a:t>
            </a:r>
          </a:p>
          <a:p>
            <a:pPr lvl="2" eaLnBrk="1" hangingPunct="1"/>
            <a:endParaRPr lang="en-US" altLang="en-US" sz="2000">
              <a:ea typeface="ＭＳ Ｐゴシック" panose="020B0600070205080204" pitchFamily="34" charset="-128"/>
            </a:endParaRPr>
          </a:p>
          <a:p>
            <a:pPr eaLnBrk="1" hangingPunct="1"/>
            <a:r>
              <a:rPr lang="en-US" altLang="en-US" sz="2800">
                <a:ea typeface="ＭＳ Ｐゴシック" panose="020B0600070205080204" pitchFamily="34" charset="-128"/>
              </a:rPr>
              <a:t>Beware of Low-resolution graphics</a:t>
            </a:r>
          </a:p>
          <a:p>
            <a:pPr lvl="1" eaLnBrk="1" hangingPunct="1"/>
            <a:r>
              <a:rPr lang="en-US" altLang="en-US" sz="2400">
                <a:ea typeface="ＭＳ Ｐゴシック" panose="020B0600070205080204" pitchFamily="34" charset="-128"/>
              </a:rPr>
              <a:t>Low quality images become pixelated  at poster sizes.</a:t>
            </a:r>
            <a:endParaRPr lang="en-US" altLang="ja-JP" sz="2400">
              <a:ea typeface="ＭＳ Ｐゴシック" panose="020B0600070205080204" pitchFamily="34" charset="-128"/>
            </a:endParaRPr>
          </a:p>
          <a:p>
            <a:pPr lvl="1" eaLnBrk="1" hangingPunct="1"/>
            <a:r>
              <a:rPr lang="en-US" altLang="en-US" sz="2400">
                <a:ea typeface="ＭＳ Ｐゴシック" panose="020B0600070205080204" pitchFamily="34" charset="-128"/>
              </a:rPr>
              <a:t>Try a Google image search, setting Tools &gt; Size &gt; Large</a:t>
            </a:r>
          </a:p>
          <a:p>
            <a:pPr lvl="1" eaLnBrk="1" hangingPunct="1"/>
            <a:endParaRPr lang="en-US" altLang="en-US">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A599-27CF-E04B-A97B-A0CA992A8AC9}"/>
              </a:ext>
            </a:extLst>
          </p:cNvPr>
          <p:cNvSpPr>
            <a:spLocks noGrp="1"/>
          </p:cNvSpPr>
          <p:nvPr>
            <p:ph type="title"/>
          </p:nvPr>
        </p:nvSpPr>
        <p:spPr/>
        <p:txBody>
          <a:bodyPr>
            <a:normAutofit fontScale="90000"/>
          </a:bodyPr>
          <a:lstStyle/>
          <a:p>
            <a:pPr>
              <a:defRPr/>
            </a:pPr>
            <a:r>
              <a:rPr lang="en-US" dirty="0"/>
              <a:t>Citations and Acknowledgements</a:t>
            </a:r>
          </a:p>
        </p:txBody>
      </p:sp>
      <p:sp>
        <p:nvSpPr>
          <p:cNvPr id="3" name="Content Placeholder 2">
            <a:extLst>
              <a:ext uri="{FF2B5EF4-FFF2-40B4-BE49-F238E27FC236}">
                <a16:creationId xmlns:a16="http://schemas.microsoft.com/office/drawing/2014/main" id="{9A48EF32-13A6-B245-9AFB-9AC5901EA724}"/>
              </a:ext>
            </a:extLst>
          </p:cNvPr>
          <p:cNvSpPr>
            <a:spLocks noGrp="1"/>
          </p:cNvSpPr>
          <p:nvPr>
            <p:ph idx="1"/>
          </p:nvPr>
        </p:nvSpPr>
        <p:spPr/>
        <p:txBody>
          <a:bodyPr/>
          <a:lstStyle/>
          <a:p>
            <a:pPr>
              <a:defRPr/>
            </a:pPr>
            <a:r>
              <a:rPr lang="en-US" sz="2000" dirty="0"/>
              <a:t>Citation sections are important, but should not take up a large amount of space</a:t>
            </a:r>
          </a:p>
          <a:p>
            <a:pPr lvl="1">
              <a:defRPr/>
            </a:pPr>
            <a:r>
              <a:rPr lang="en-US" sz="1800" dirty="0"/>
              <a:t>Text should be readable from close-up, but not larger</a:t>
            </a:r>
          </a:p>
          <a:p>
            <a:pPr lvl="1">
              <a:defRPr/>
            </a:pPr>
            <a:r>
              <a:rPr lang="en-US" sz="1800" dirty="0"/>
              <a:t>Images can be cited in a caption or in a separate citation section, but both is too much</a:t>
            </a:r>
          </a:p>
          <a:p>
            <a:pPr>
              <a:defRPr/>
            </a:pPr>
            <a:endParaRPr lang="en-US" sz="2000" dirty="0"/>
          </a:p>
          <a:p>
            <a:pPr>
              <a:defRPr/>
            </a:pPr>
            <a:r>
              <a:rPr lang="en-US" sz="2000" dirty="0"/>
              <a:t>Acknowledgements are for </a:t>
            </a:r>
          </a:p>
          <a:p>
            <a:pPr lvl="1">
              <a:defRPr/>
            </a:pPr>
            <a:r>
              <a:rPr lang="en-US" sz="1800" dirty="0"/>
              <a:t>Other people involved in a project</a:t>
            </a:r>
          </a:p>
          <a:p>
            <a:pPr lvl="1">
              <a:defRPr/>
            </a:pPr>
            <a:r>
              <a:rPr lang="en-US" sz="1800" dirty="0"/>
              <a:t>Advisors</a:t>
            </a:r>
          </a:p>
          <a:p>
            <a:pPr lvl="1">
              <a:defRPr/>
            </a:pPr>
            <a:r>
              <a:rPr lang="en-US" sz="1800" dirty="0"/>
              <a:t>Sources of funding</a:t>
            </a:r>
          </a:p>
          <a:p>
            <a:pPr lvl="1">
              <a:defRPr/>
            </a:pPr>
            <a:r>
              <a:rPr lang="en-US" sz="1800" dirty="0"/>
              <a:t>Anyone who assisted with your work but isn’t a co-author</a:t>
            </a:r>
          </a:p>
          <a:p>
            <a:pPr marL="403225" lvl="1" indent="0">
              <a:buFont typeface="Verdana" panose="020B0604030504040204" pitchFamily="34" charset="0"/>
              <a:buNone/>
              <a:defRPr/>
            </a:pPr>
            <a:r>
              <a:rPr lang="en-US" sz="1800" dirty="0"/>
              <a:t>(Not all posters need an Acknowledgements section.)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ACA34B-4F0A-D34C-A5AB-B404A9190972}"/>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Starting your poster:</a:t>
            </a:r>
          </a:p>
        </p:txBody>
      </p:sp>
      <p:sp>
        <p:nvSpPr>
          <p:cNvPr id="36866" name="Rectangle 3">
            <a:extLst>
              <a:ext uri="{FF2B5EF4-FFF2-40B4-BE49-F238E27FC236}">
                <a16:creationId xmlns:a16="http://schemas.microsoft.com/office/drawing/2014/main" id="{03D94798-92D0-E147-92DF-66A277AF3494}"/>
              </a:ext>
            </a:extLst>
          </p:cNvPr>
          <p:cNvSpPr>
            <a:spLocks noGrp="1"/>
          </p:cNvSpPr>
          <p:nvPr>
            <p:ph idx="1"/>
          </p:nvPr>
        </p:nvSpPr>
        <p:spPr/>
        <p:txBody>
          <a:bodyPr/>
          <a:lstStyle/>
          <a:p>
            <a:pPr marL="609600" indent="-609600" eaLnBrk="1" hangingPunct="1"/>
            <a:endParaRPr lang="en-US" altLang="en-US">
              <a:ea typeface="ＭＳ Ｐゴシック" panose="020B0600070205080204" pitchFamily="34" charset="-128"/>
            </a:endParaRPr>
          </a:p>
          <a:p>
            <a:pPr marL="609600" indent="-609600" eaLnBrk="1" hangingPunct="1"/>
            <a:r>
              <a:rPr lang="en-US" altLang="en-US" sz="2800">
                <a:ea typeface="ＭＳ Ｐゴシック" panose="020B0600070205080204" pitchFamily="34" charset="-128"/>
              </a:rPr>
              <a:t>Determine your main message.</a:t>
            </a:r>
          </a:p>
          <a:p>
            <a:pPr marL="609600" indent="-609600" eaLnBrk="1" hangingPunct="1"/>
            <a:endParaRPr lang="en-US" altLang="en-US" sz="2800">
              <a:ea typeface="ＭＳ Ｐゴシック" panose="020B0600070205080204" pitchFamily="34" charset="-128"/>
            </a:endParaRPr>
          </a:p>
          <a:p>
            <a:pPr marL="609600" indent="-609600" eaLnBrk="1" hangingPunct="1"/>
            <a:r>
              <a:rPr lang="en-US" altLang="en-US" sz="2800">
                <a:ea typeface="ＭＳ Ｐゴシック" panose="020B0600070205080204" pitchFamily="34" charset="-128"/>
              </a:rPr>
              <a:t>Lay out your elements crudely.</a:t>
            </a:r>
          </a:p>
          <a:p>
            <a:pPr marL="609600" indent="-609600" eaLnBrk="1" hangingPunct="1"/>
            <a:endParaRPr lang="en-US" altLang="en-US" sz="2800">
              <a:ea typeface="ＭＳ Ｐゴシック" panose="020B0600070205080204" pitchFamily="34" charset="-128"/>
            </a:endParaRPr>
          </a:p>
          <a:p>
            <a:pPr marL="609600" indent="-609600" eaLnBrk="1" hangingPunct="1"/>
            <a:r>
              <a:rPr lang="en-US" altLang="en-US" sz="2800">
                <a:ea typeface="ＭＳ Ｐゴシック" panose="020B0600070205080204" pitchFamily="34" charset="-128"/>
              </a:rPr>
              <a:t>Eliminate</a:t>
            </a:r>
            <a:r>
              <a:rPr lang="en-US" altLang="en-US" sz="2800" b="1">
                <a:ea typeface="ＭＳ Ｐゴシック" panose="020B0600070205080204" pitchFamily="34" charset="-128"/>
              </a:rPr>
              <a:t> </a:t>
            </a:r>
            <a:r>
              <a:rPr lang="en-US" altLang="en-US" sz="2800">
                <a:ea typeface="ＭＳ Ｐゴシック" panose="020B0600070205080204" pitchFamily="34" charset="-128"/>
              </a:rPr>
              <a:t>extraneous material.</a:t>
            </a:r>
          </a:p>
          <a:p>
            <a:pPr marL="609600" indent="-609600" eaLnBrk="1" hangingPunct="1"/>
            <a:endParaRPr lang="en-US" altLang="en-US" sz="2800">
              <a:ea typeface="ＭＳ Ｐゴシック" panose="020B0600070205080204" pitchFamily="34" charset="-128"/>
            </a:endParaRPr>
          </a:p>
          <a:p>
            <a:pPr marL="609600" indent="-609600" eaLnBrk="1" hangingPunct="1"/>
            <a:r>
              <a:rPr lang="en-US" altLang="en-US" sz="2800">
                <a:ea typeface="ＭＳ Ｐゴシック" panose="020B0600070205080204" pitchFamily="34" charset="-128"/>
              </a:rPr>
              <a:t>Consider looking online for templates. </a:t>
            </a:r>
          </a:p>
          <a:p>
            <a:pPr marL="884238" lvl="1" indent="-609600" eaLnBrk="1" hangingPunct="1"/>
            <a:r>
              <a:rPr lang="en-US" altLang="en-US" sz="2400">
                <a:ea typeface="ＭＳ Ｐゴシック" panose="020B0600070205080204" pitchFamily="34" charset="-128"/>
                <a:hlinkClick r:id="rId2"/>
              </a:rPr>
              <a:t>http://colinpurrington.com/tips/poster-design</a:t>
            </a:r>
            <a:r>
              <a:rPr lang="en-US" altLang="en-US" sz="2400">
                <a:ea typeface="ＭＳ Ｐゴシック" panose="020B0600070205080204" pitchFamily="34" charset="-128"/>
              </a:rPr>
              <a:t> </a:t>
            </a:r>
          </a:p>
          <a:p>
            <a:pPr marL="609600" indent="-609600" eaLnBrk="1" hangingPunct="1"/>
            <a:endParaRPr lang="en-US" altLang="en-US" sz="280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a:extLst>
              <a:ext uri="{FF2B5EF4-FFF2-40B4-BE49-F238E27FC236}">
                <a16:creationId xmlns:a16="http://schemas.microsoft.com/office/drawing/2014/main" id="{A151DCC5-757E-6C45-9B6D-6527C0B65B8B}"/>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Presenting your poster</a:t>
            </a:r>
          </a:p>
        </p:txBody>
      </p:sp>
      <p:sp>
        <p:nvSpPr>
          <p:cNvPr id="37890" name="Rectangle 4">
            <a:extLst>
              <a:ext uri="{FF2B5EF4-FFF2-40B4-BE49-F238E27FC236}">
                <a16:creationId xmlns:a16="http://schemas.microsoft.com/office/drawing/2014/main" id="{2C36DB63-772A-2146-9521-E9CCD498C30E}"/>
              </a:ext>
            </a:extLst>
          </p:cNvPr>
          <p:cNvSpPr>
            <a:spLocks noGrp="1"/>
          </p:cNvSpPr>
          <p:nvPr>
            <p:ph idx="1"/>
          </p:nvPr>
        </p:nvSpPr>
        <p:spPr/>
        <p:txBody>
          <a:bodyPr/>
          <a:lstStyle/>
          <a:p>
            <a:pPr eaLnBrk="1" hangingPunct="1"/>
            <a:r>
              <a:rPr lang="en-US" altLang="en-US">
                <a:ea typeface="ＭＳ Ｐゴシック" panose="020B0600070205080204" pitchFamily="34" charset="-128"/>
              </a:rPr>
              <a:t>Style, format, color, readability, attractiveness, and showmanship all count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Message should be clear: 3-5 minutes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You are on display with your poster</a:t>
            </a:r>
          </a:p>
          <a:p>
            <a:pPr eaLnBrk="1" hangingPunct="1">
              <a:buFont typeface="Wingdings" pitchFamily="2" charset="2"/>
              <a:buNone/>
            </a:pPr>
            <a:endParaRPr lang="en-US" altLang="en-US">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B9AD7F-A324-484F-9851-6DD7B833C594}"/>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Things to Do:</a:t>
            </a:r>
          </a:p>
        </p:txBody>
      </p:sp>
      <p:sp>
        <p:nvSpPr>
          <p:cNvPr id="38914" name="Rectangle 3">
            <a:extLst>
              <a:ext uri="{FF2B5EF4-FFF2-40B4-BE49-F238E27FC236}">
                <a16:creationId xmlns:a16="http://schemas.microsoft.com/office/drawing/2014/main" id="{14FEFBDB-872D-DB49-8351-36A9B7646732}"/>
              </a:ext>
            </a:extLst>
          </p:cNvPr>
          <p:cNvSpPr>
            <a:spLocks noGrp="1"/>
          </p:cNvSpPr>
          <p:nvPr>
            <p:ph idx="1"/>
          </p:nvPr>
        </p:nvSpPr>
        <p:spPr/>
        <p:txBody>
          <a:bodyPr/>
          <a:lstStyle/>
          <a:p>
            <a:pPr eaLnBrk="1" hangingPunct="1"/>
            <a:r>
              <a:rPr lang="en-US" altLang="en-US" sz="2800">
                <a:ea typeface="ＭＳ Ｐゴシック" panose="020B0600070205080204" pitchFamily="34" charset="-128"/>
              </a:rPr>
              <a:t>Wear a name tag.  </a:t>
            </a:r>
          </a:p>
          <a:p>
            <a:pPr eaLnBrk="1" hangingPunct="1"/>
            <a:r>
              <a:rPr lang="en-US" altLang="en-US" sz="2800">
                <a:ea typeface="ＭＳ Ｐゴシック" panose="020B0600070205080204" pitchFamily="34" charset="-128"/>
              </a:rPr>
              <a:t>Greet viewers and offer to answer questions.</a:t>
            </a:r>
          </a:p>
          <a:p>
            <a:pPr eaLnBrk="1" hangingPunct="1"/>
            <a:r>
              <a:rPr lang="en-US" altLang="en-US" sz="2800">
                <a:ea typeface="ＭＳ Ｐゴシック" panose="020B0600070205080204" pitchFamily="34" charset="-128"/>
              </a:rPr>
              <a:t>Stand to the side of your poster, give viewers space.</a:t>
            </a:r>
          </a:p>
          <a:p>
            <a:pPr eaLnBrk="1" hangingPunct="1"/>
            <a:r>
              <a:rPr lang="en-US" altLang="en-US" sz="2800">
                <a:ea typeface="ＭＳ Ｐゴシック" panose="020B0600070205080204" pitchFamily="34" charset="-128"/>
              </a:rPr>
              <a:t>Speak to the viewers,  not the poster.</a:t>
            </a:r>
          </a:p>
          <a:p>
            <a:pPr eaLnBrk="1" hangingPunct="1"/>
            <a:r>
              <a:rPr lang="en-US" altLang="en-US" sz="2800">
                <a:ea typeface="ＭＳ Ｐゴシック" panose="020B0600070205080204" pitchFamily="34" charset="-128"/>
              </a:rPr>
              <a:t>Walk viewers through the figures.</a:t>
            </a:r>
          </a:p>
          <a:p>
            <a:pPr eaLnBrk="1" hangingPunct="1"/>
            <a:r>
              <a:rPr lang="en-US" altLang="en-US" sz="2800">
                <a:ea typeface="ＭＳ Ｐゴシック" panose="020B0600070205080204" pitchFamily="34" charset="-128"/>
              </a:rPr>
              <a:t>Leave a note if you must leave during your session.</a:t>
            </a:r>
          </a:p>
          <a:p>
            <a:pPr eaLnBrk="1" hangingPunct="1"/>
            <a:r>
              <a:rPr lang="en-US" altLang="en-US" sz="2800">
                <a:ea typeface="ＭＳ Ｐゴシック" panose="020B0600070205080204" pitchFamily="34" charset="-128"/>
              </a:rPr>
              <a:t>Thank viewers for visiting.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A5264EF-723D-054F-9379-8F663D5A2BC9}"/>
              </a:ext>
            </a:extLst>
          </p:cNvPr>
          <p:cNvSpPr>
            <a:spLocks noGrp="1" noChangeArrowheads="1"/>
          </p:cNvSpPr>
          <p:nvPr>
            <p:ph type="title"/>
          </p:nvPr>
        </p:nvSpPr>
        <p:spPr/>
        <p:txBody>
          <a:bodyPr/>
          <a:lstStyle/>
          <a:p>
            <a:pPr eaLnBrk="1" hangingPunct="1">
              <a:defRPr/>
            </a:pPr>
            <a:r>
              <a:rPr lang="en-US" altLang="en-US">
                <a:effectLst>
                  <a:outerShdw blurRad="38100" dist="38100" dir="2700000" algn="tl">
                    <a:srgbClr val="C0C0C0"/>
                  </a:outerShdw>
                </a:effectLst>
              </a:rPr>
              <a:t>Recommended reading</a:t>
            </a:r>
          </a:p>
        </p:txBody>
      </p:sp>
      <p:sp>
        <p:nvSpPr>
          <p:cNvPr id="41986" name="Rectangle 3">
            <a:extLst>
              <a:ext uri="{FF2B5EF4-FFF2-40B4-BE49-F238E27FC236}">
                <a16:creationId xmlns:a16="http://schemas.microsoft.com/office/drawing/2014/main" id="{72415837-5B8F-484E-B157-244CB3CCC2E9}"/>
              </a:ext>
            </a:extLst>
          </p:cNvPr>
          <p:cNvSpPr>
            <a:spLocks noGrp="1"/>
          </p:cNvSpPr>
          <p:nvPr>
            <p:ph idx="1"/>
          </p:nvPr>
        </p:nvSpPr>
        <p:spPr/>
        <p:txBody>
          <a:bodyPr/>
          <a:lstStyle/>
          <a:p>
            <a:pPr eaLnBrk="1" hangingPunct="1">
              <a:buFont typeface="Wingdings 2" pitchFamily="2" charset="2"/>
              <a:buNone/>
              <a:defRPr/>
            </a:pPr>
            <a:r>
              <a:rPr lang="en-US" altLang="en-US" sz="2800" dirty="0">
                <a:ea typeface="ＭＳ Ｐゴシック" panose="020B0600070205080204" pitchFamily="34" charset="-128"/>
              </a:rPr>
              <a:t>Useful resources for poster design:</a:t>
            </a:r>
          </a:p>
          <a:p>
            <a:pPr eaLnBrk="1" hangingPunct="1">
              <a:defRPr/>
            </a:pPr>
            <a:r>
              <a:rPr lang="en-US" altLang="en-US" sz="2000" dirty="0">
                <a:ea typeface="ＭＳ Ｐゴシック" panose="020B0600070205080204" pitchFamily="34" charset="-128"/>
                <a:hlinkClick r:id="rId2"/>
              </a:rPr>
              <a:t>https://guides.nyu.edu/posters/poster-basics</a:t>
            </a:r>
            <a:endParaRPr lang="en-US" altLang="en-US" sz="2000" dirty="0">
              <a:ea typeface="ＭＳ Ｐゴシック" panose="020B0600070205080204" pitchFamily="34" charset="-128"/>
              <a:hlinkClick r:id="rId3"/>
            </a:endParaRPr>
          </a:p>
          <a:p>
            <a:pPr eaLnBrk="1" hangingPunct="1">
              <a:defRPr/>
            </a:pPr>
            <a:r>
              <a:rPr lang="en-US" altLang="en-US" sz="2000" dirty="0">
                <a:ea typeface="ＭＳ Ｐゴシック" panose="020B0600070205080204" pitchFamily="34" charset="-128"/>
                <a:hlinkClick r:id="rId3"/>
              </a:rPr>
              <a:t>http://guides.library.cornell.edu/poster</a:t>
            </a:r>
            <a:r>
              <a:rPr lang="en-US" altLang="en-US" sz="2000" dirty="0">
                <a:ea typeface="ＭＳ Ｐゴシック" panose="020B0600070205080204" pitchFamily="34" charset="-128"/>
              </a:rPr>
              <a:t> </a:t>
            </a:r>
          </a:p>
          <a:p>
            <a:pPr eaLnBrk="1" hangingPunct="1">
              <a:defRPr/>
            </a:pPr>
            <a:r>
              <a:rPr lang="en-US" altLang="en-US" sz="2000" dirty="0">
                <a:ea typeface="ＭＳ Ｐゴシック" panose="020B0600070205080204" pitchFamily="34" charset="-128"/>
                <a:hlinkClick r:id="rId4"/>
              </a:rPr>
              <a:t>http://www.swarthmore.edu/NatSci/cpurrin1/posteradvice.htm</a:t>
            </a:r>
            <a:endParaRPr lang="en-US" altLang="en-US" sz="2000" dirty="0">
              <a:ea typeface="ＭＳ Ｐゴシック" panose="020B0600070205080204" pitchFamily="34" charset="-128"/>
            </a:endParaRPr>
          </a:p>
          <a:p>
            <a:pPr eaLnBrk="1" hangingPunct="1">
              <a:defRPr/>
            </a:pPr>
            <a:endParaRPr lang="en-US" altLang="en-US" sz="2000" dirty="0">
              <a:ea typeface="ＭＳ Ｐゴシック" panose="020B0600070205080204" pitchFamily="34" charset="-128"/>
            </a:endParaRPr>
          </a:p>
          <a:p>
            <a:pPr eaLnBrk="1" hangingPunct="1">
              <a:defRPr/>
            </a:pPr>
            <a:endParaRPr lang="en-US" altLang="en-US" sz="2000" dirty="0">
              <a:ea typeface="ＭＳ Ｐゴシック" panose="020B0600070205080204" pitchFamily="34" charset="-128"/>
            </a:endParaRPr>
          </a:p>
          <a:p>
            <a:pPr eaLnBrk="1" hangingPunct="1">
              <a:buFont typeface="Wingdings 2" pitchFamily="2" charset="2"/>
              <a:buNone/>
              <a:defRPr/>
            </a:pPr>
            <a:r>
              <a:rPr lang="en-US" altLang="en-US" sz="2800" dirty="0">
                <a:ea typeface="ＭＳ Ｐゴシック" panose="020B0600070205080204" pitchFamily="34" charset="-128"/>
              </a:rPr>
              <a:t>Poster templates:</a:t>
            </a:r>
          </a:p>
          <a:p>
            <a:pPr eaLnBrk="1" hangingPunct="1">
              <a:defRPr/>
            </a:pPr>
            <a:r>
              <a:rPr lang="en-US" altLang="en-US" sz="1800" dirty="0">
                <a:ea typeface="ＭＳ Ｐゴシック" panose="020B0600070205080204" pitchFamily="34" charset="-128"/>
                <a:hlinkClick r:id="rId5"/>
              </a:rPr>
              <a:t>https://www.posterpresentations.com/free-poster-templates.html</a:t>
            </a:r>
            <a:endParaRPr lang="en-US" altLang="en-US" sz="1800" dirty="0">
              <a:ea typeface="ＭＳ Ｐゴシック" panose="020B0600070205080204" pitchFamily="34" charset="-128"/>
            </a:endParaRPr>
          </a:p>
          <a:p>
            <a:pPr eaLnBrk="1" hangingPunct="1">
              <a:defRPr/>
            </a:pPr>
            <a:r>
              <a:rPr lang="en-US" altLang="en-US" sz="2000" dirty="0">
                <a:ea typeface="ＭＳ Ｐゴシック" panose="020B0600070205080204" pitchFamily="34" charset="-128"/>
                <a:hlinkClick r:id="rId6"/>
              </a:rPr>
              <a:t>https://www.posternerd.com/SciPosters_Templates.aspx</a:t>
            </a:r>
            <a:endParaRPr lang="en-US" altLang="en-US" sz="2000" dirty="0">
              <a:ea typeface="ＭＳ Ｐゴシック" panose="020B0600070205080204" pitchFamily="34" charset="-128"/>
            </a:endParaRPr>
          </a:p>
          <a:p>
            <a:pPr eaLnBrk="1" hangingPunct="1">
              <a:defRPr/>
            </a:pPr>
            <a:r>
              <a:rPr lang="en-US" altLang="en-US" sz="2000" dirty="0">
                <a:ea typeface="ＭＳ Ｐゴシック" panose="020B0600070205080204" pitchFamily="34" charset="-128"/>
              </a:rPr>
              <a:t>Note: if you use a template, mention the source of that template either in your citations or acknowledgements.</a:t>
            </a:r>
          </a:p>
          <a:p>
            <a:pPr eaLnBrk="1" hangingPunct="1">
              <a:defRPr/>
            </a:pPr>
            <a:endParaRPr lang="en-US" altLang="en-US" sz="2000" dirty="0">
              <a:ea typeface="ＭＳ Ｐゴシック" panose="020B0600070205080204" pitchFamily="34" charset="-128"/>
            </a:endParaRPr>
          </a:p>
          <a:p>
            <a:pPr marL="82550" indent="0" eaLnBrk="1" hangingPunct="1">
              <a:buFont typeface="Wingdings 2" pitchFamily="2" charset="2"/>
              <a:buNone/>
              <a:defRPr/>
            </a:pPr>
            <a:endParaRPr lang="en-US" altLang="en-US" sz="1800" dirty="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E38FB8F-D970-A844-9DC8-C585E519A1F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How to Print it:</a:t>
            </a:r>
          </a:p>
        </p:txBody>
      </p:sp>
      <p:sp>
        <p:nvSpPr>
          <p:cNvPr id="2" name="Rectangle 3">
            <a:extLst>
              <a:ext uri="{FF2B5EF4-FFF2-40B4-BE49-F238E27FC236}">
                <a16:creationId xmlns:a16="http://schemas.microsoft.com/office/drawing/2014/main" id="{E812F0A6-6F8E-4747-BB4F-02A423E52BF8}"/>
              </a:ext>
            </a:extLst>
          </p:cNvPr>
          <p:cNvSpPr>
            <a:spLocks noGrp="1"/>
          </p:cNvSpPr>
          <p:nvPr>
            <p:ph type="body" idx="1"/>
          </p:nvPr>
        </p:nvSpPr>
        <p:spPr/>
        <p:txBody>
          <a:bodyPr/>
          <a:lstStyle/>
          <a:p>
            <a:pPr lvl="1">
              <a:buFont typeface="Verdana" panose="020B0604030504040204" pitchFamily="34" charset="0"/>
              <a:buNone/>
            </a:pPr>
            <a:r>
              <a:rPr lang="en-US" altLang="en-US" sz="1800" dirty="0">
                <a:ea typeface="ＭＳ Ｐゴシック" panose="020B0600070205080204" pitchFamily="34" charset="-128"/>
              </a:rPr>
              <a:t>Poster Guidelines for On-Campus printing: </a:t>
            </a:r>
            <a:r>
              <a:rPr lang="en-US" altLang="en-US" sz="1800" dirty="0">
                <a:ea typeface="ＭＳ Ｐゴシック" panose="020B0600070205080204" pitchFamily="34" charset="-128"/>
                <a:hlinkClick r:id="rId2"/>
              </a:rPr>
              <a:t>http://bels.soe.ucsc.edu/PosterGuidelines</a:t>
            </a:r>
            <a:endParaRPr lang="en-US" altLang="en-US" sz="1800" dirty="0">
              <a:ea typeface="ＭＳ Ｐゴシック" panose="020B0600070205080204" pitchFamily="34" charset="-128"/>
            </a:endParaRPr>
          </a:p>
          <a:p>
            <a:pPr lvl="2"/>
            <a:r>
              <a:rPr lang="en-US" altLang="en-US" sz="1600" dirty="0">
                <a:ea typeface="ＭＳ Ｐゴシック" panose="020B0600070205080204" pitchFamily="34" charset="-128"/>
              </a:rPr>
              <a:t>Most critical: 48</a:t>
            </a:r>
            <a:r>
              <a:rPr lang="ja-JP" altLang="en-US" sz="1600">
                <a:ea typeface="ＭＳ Ｐゴシック" panose="020B0600070205080204" pitchFamily="34" charset="-128"/>
              </a:rPr>
              <a:t>”</a:t>
            </a:r>
            <a:r>
              <a:rPr lang="en-US" altLang="ja-JP" sz="1600" dirty="0">
                <a:ea typeface="ＭＳ Ｐゴシック" panose="020B0600070205080204" pitchFamily="34" charset="-128"/>
              </a:rPr>
              <a:t>x36</a:t>
            </a:r>
            <a:r>
              <a:rPr lang="ja-JP" altLang="en-US" sz="1600">
                <a:ea typeface="ＭＳ Ｐゴシック" panose="020B0600070205080204" pitchFamily="34" charset="-128"/>
              </a:rPr>
              <a:t>”</a:t>
            </a:r>
            <a:r>
              <a:rPr lang="en-US" altLang="ja-JP" sz="1600" dirty="0">
                <a:ea typeface="ＭＳ Ｐゴシック" panose="020B0600070205080204" pitchFamily="34" charset="-128"/>
              </a:rPr>
              <a:t> dimensions, do not use a dark background</a:t>
            </a:r>
          </a:p>
          <a:p>
            <a:pPr lvl="2"/>
            <a:r>
              <a:rPr lang="en-US" altLang="en-US" sz="1800" dirty="0">
                <a:ea typeface="ＭＳ Ｐゴシック" panose="020B0600070205080204" pitchFamily="34" charset="-128"/>
              </a:rPr>
              <a:t>See next slide for costs</a:t>
            </a:r>
          </a:p>
          <a:p>
            <a:pPr>
              <a:buFont typeface="Wingdings 2" pitchFamily="2" charset="2"/>
              <a:buNone/>
            </a:pPr>
            <a:r>
              <a:rPr lang="en-US" altLang="en-US" sz="1800" dirty="0">
                <a:ea typeface="ＭＳ Ｐゴシック" panose="020B0600070205080204" pitchFamily="34" charset="-128"/>
              </a:rPr>
              <a:t>	Submit PowerPoint or PDF file to web form at: </a:t>
            </a:r>
            <a:r>
              <a:rPr lang="en-US" altLang="en-US" sz="1800" dirty="0">
                <a:ea typeface="ＭＳ Ｐゴシック" panose="020B0600070205080204" pitchFamily="34" charset="-128"/>
                <a:hlinkClick r:id="rId3" tooltip="http://bels.soe.ucsc.edu/posters"/>
              </a:rPr>
              <a:t>http://bels.soe.ucsc.edu/posters</a:t>
            </a:r>
            <a:endParaRPr lang="en-US" altLang="en-US" sz="1800" dirty="0">
              <a:ea typeface="ＭＳ Ｐゴシック" panose="020B0600070205080204" pitchFamily="34" charset="-128"/>
            </a:endParaRPr>
          </a:p>
          <a:p>
            <a:pPr lvl="1"/>
            <a:r>
              <a:rPr lang="en-US" altLang="en-US" sz="1600" dirty="0">
                <a:ea typeface="ＭＳ Ｐゴシック" panose="020B0600070205080204" pitchFamily="34" charset="-128"/>
              </a:rPr>
              <a:t>Name your poster with last name, subject, and revision number if you</a:t>
            </a:r>
            <a:r>
              <a:rPr lang="en-US" altLang="ja-JP" sz="1600" dirty="0">
                <a:ea typeface="ＭＳ Ｐゴシック" panose="020B0600070205080204" pitchFamily="34" charset="-128"/>
              </a:rPr>
              <a:t> have had this poster printed before.  Example: Vitale-100TbNetworking-R3.ppt</a:t>
            </a:r>
          </a:p>
          <a:p>
            <a:pPr lvl="1"/>
            <a:r>
              <a:rPr lang="en-US" altLang="en-US" sz="1600" dirty="0">
                <a:ea typeface="ＭＳ Ｐゴシック" panose="020B0600070205080204" pitchFamily="34" charset="-128"/>
              </a:rPr>
              <a:t>5-day minimum lead-time for lowest-cost printing.</a:t>
            </a:r>
          </a:p>
          <a:p>
            <a:pPr lvl="1"/>
            <a:r>
              <a:rPr lang="en-US" altLang="en-US" sz="1600" dirty="0">
                <a:ea typeface="ＭＳ Ｐゴシック" panose="020B0600070205080204" pitchFamily="34" charset="-128"/>
              </a:rPr>
              <a:t>Alternate options include FedEx, OfficeMax, and Staples, but you should call ahead to find out turnaround times and costs.  They may be able to print black and white posters for lower prices.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E38FB8F-D970-A844-9DC8-C585E519A1F9}"/>
              </a:ext>
            </a:extLst>
          </p:cNvPr>
          <p:cNvSpPr>
            <a:spLocks noGrp="1" noChangeArrowheads="1"/>
          </p:cNvSpPr>
          <p:nvPr>
            <p:ph type="title"/>
          </p:nvPr>
        </p:nvSpPr>
        <p:spPr>
          <a:xfrm>
            <a:off x="1435100" y="268941"/>
            <a:ext cx="7499350" cy="1143000"/>
          </a:xfrm>
        </p:spPr>
        <p:txBody>
          <a:bodyPr>
            <a:normAutofit fontScale="90000"/>
          </a:bodyPr>
          <a:lstStyle/>
          <a:p>
            <a:pPr>
              <a:defRPr/>
            </a:pPr>
            <a:r>
              <a:rPr lang="en-US" altLang="en-US" dirty="0">
                <a:effectLst>
                  <a:outerShdw blurRad="38100" dist="38100" dir="2700000" algn="tl">
                    <a:srgbClr val="C0C0C0"/>
                  </a:outerShdw>
                </a:effectLst>
              </a:rPr>
              <a:t>Baskin Engineering Logo requirement:</a:t>
            </a:r>
          </a:p>
        </p:txBody>
      </p:sp>
      <p:sp>
        <p:nvSpPr>
          <p:cNvPr id="2" name="Rectangle 3">
            <a:extLst>
              <a:ext uri="{FF2B5EF4-FFF2-40B4-BE49-F238E27FC236}">
                <a16:creationId xmlns:a16="http://schemas.microsoft.com/office/drawing/2014/main" id="{E812F0A6-6F8E-4747-BB4F-02A423E52BF8}"/>
              </a:ext>
            </a:extLst>
          </p:cNvPr>
          <p:cNvSpPr>
            <a:spLocks noGrp="1"/>
          </p:cNvSpPr>
          <p:nvPr>
            <p:ph type="body" idx="1"/>
          </p:nvPr>
        </p:nvSpPr>
        <p:spPr/>
        <p:txBody>
          <a:bodyPr/>
          <a:lstStyle/>
          <a:p>
            <a:pPr lvl="1">
              <a:buFont typeface="Verdana" panose="020B0604030504040204" pitchFamily="34" charset="0"/>
              <a:buNone/>
            </a:pPr>
            <a:r>
              <a:rPr lang="en-US" altLang="en-US" sz="1800" dirty="0">
                <a:ea typeface="ＭＳ Ｐゴシック" panose="020B0600070205080204" pitchFamily="34" charset="-128"/>
              </a:rPr>
              <a:t>All posters must include the Baskin Engineering Logo:</a:t>
            </a:r>
          </a:p>
          <a:p>
            <a:pPr lvl="1">
              <a:buFont typeface="Verdana" panose="020B0604030504040204" pitchFamily="34" charset="0"/>
              <a:buNone/>
            </a:pPr>
            <a:r>
              <a:rPr lang="en-US" altLang="en-US" sz="1800" dirty="0">
                <a:ea typeface="ＭＳ Ｐゴシック" panose="020B0600070205080204" pitchFamily="34" charset="-128"/>
              </a:rPr>
              <a:t>	</a:t>
            </a:r>
            <a:r>
              <a:rPr lang="en-US" altLang="en-US" sz="1800" dirty="0">
                <a:ea typeface="ＭＳ Ｐゴシック" panose="020B0600070205080204" pitchFamily="34" charset="-128"/>
                <a:hlinkClick r:id="rId2"/>
              </a:rPr>
              <a:t>https://communications.soe.ucsc.edu/baskin-engineering-brand</a:t>
            </a:r>
            <a:endParaRPr lang="en-US" altLang="en-US" sz="1800" dirty="0">
              <a:ea typeface="ＭＳ Ｐゴシック" panose="020B0600070205080204" pitchFamily="34" charset="-128"/>
            </a:endParaRPr>
          </a:p>
          <a:p>
            <a:pPr lvl="1">
              <a:buFont typeface="Verdana" panose="020B0604030504040204" pitchFamily="34" charset="0"/>
              <a:buNone/>
            </a:pPr>
            <a:endParaRPr lang="en-US" altLang="en-US" sz="1800" dirty="0">
              <a:ea typeface="ＭＳ Ｐゴシック" panose="020B0600070205080204" pitchFamily="34" charset="-128"/>
            </a:endParaRPr>
          </a:p>
          <a:p>
            <a:pPr lvl="1">
              <a:buFont typeface="Verdana" panose="020B0604030504040204" pitchFamily="34" charset="0"/>
              <a:buNone/>
            </a:pPr>
            <a:endParaRPr lang="en-US" altLang="en-US" sz="1800" dirty="0">
              <a:ea typeface="ＭＳ Ｐゴシック" panose="020B0600070205080204" pitchFamily="34" charset="-128"/>
            </a:endParaRPr>
          </a:p>
        </p:txBody>
      </p:sp>
      <p:pic>
        <p:nvPicPr>
          <p:cNvPr id="4" name="Picture 3" descr="A picture containing graphics, font, yellow, symbol&#10;&#10;Description automatically generated">
            <a:extLst>
              <a:ext uri="{FF2B5EF4-FFF2-40B4-BE49-F238E27FC236}">
                <a16:creationId xmlns:a16="http://schemas.microsoft.com/office/drawing/2014/main" id="{84275D55-53E8-0E46-BE9B-F460121EA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2228850"/>
            <a:ext cx="1200150" cy="1200150"/>
          </a:xfrm>
          <a:prstGeom prst="rect">
            <a:avLst/>
          </a:prstGeom>
        </p:spPr>
      </p:pic>
      <p:pic>
        <p:nvPicPr>
          <p:cNvPr id="6" name="Picture 5" descr="A blue text on a black background&#10;&#10;Description automatically generated with medium confidence">
            <a:extLst>
              <a:ext uri="{FF2B5EF4-FFF2-40B4-BE49-F238E27FC236}">
                <a16:creationId xmlns:a16="http://schemas.microsoft.com/office/drawing/2014/main" id="{F0AC8643-726E-6A4B-82B3-3689096B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24" y="3848100"/>
            <a:ext cx="5290248" cy="1419631"/>
          </a:xfrm>
          <a:prstGeom prst="rect">
            <a:avLst/>
          </a:prstGeom>
        </p:spPr>
      </p:pic>
      <p:pic>
        <p:nvPicPr>
          <p:cNvPr id="12" name="Picture 11" descr="A picture containing font, text, screenshot, graphics&#10;&#10;Description automatically generated">
            <a:extLst>
              <a:ext uri="{FF2B5EF4-FFF2-40B4-BE49-F238E27FC236}">
                <a16:creationId xmlns:a16="http://schemas.microsoft.com/office/drawing/2014/main" id="{ADCD546E-3C0C-8749-8459-88CFDCCF9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395" y="2280234"/>
            <a:ext cx="4800909" cy="735433"/>
          </a:xfrm>
          <a:prstGeom prst="rect">
            <a:avLst/>
          </a:prstGeom>
        </p:spPr>
      </p:pic>
      <p:pic>
        <p:nvPicPr>
          <p:cNvPr id="14" name="Picture 13" descr="A blue text on a black background&#10;&#10;Description automatically generated with medium confidence">
            <a:extLst>
              <a:ext uri="{FF2B5EF4-FFF2-40B4-BE49-F238E27FC236}">
                <a16:creationId xmlns:a16="http://schemas.microsoft.com/office/drawing/2014/main" id="{0AD84B41-FBD8-EE40-9CC7-2063CB623A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582" y="5272155"/>
            <a:ext cx="3302000" cy="1466580"/>
          </a:xfrm>
          <a:prstGeom prst="rect">
            <a:avLst/>
          </a:prstGeom>
        </p:spPr>
      </p:pic>
    </p:spTree>
    <p:extLst>
      <p:ext uri="{BB962C8B-B14F-4D97-AF65-F5344CB8AC3E}">
        <p14:creationId xmlns:p14="http://schemas.microsoft.com/office/powerpoint/2010/main" val="1052162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AC01-1A28-1D42-B1E7-15109209783B}"/>
              </a:ext>
            </a:extLst>
          </p:cNvPr>
          <p:cNvSpPr>
            <a:spLocks noGrp="1"/>
          </p:cNvSpPr>
          <p:nvPr>
            <p:ph type="title"/>
          </p:nvPr>
        </p:nvSpPr>
        <p:spPr/>
        <p:txBody>
          <a:bodyPr>
            <a:normAutofit/>
          </a:bodyPr>
          <a:lstStyle/>
          <a:p>
            <a:pPr>
              <a:defRPr/>
            </a:pPr>
            <a:r>
              <a:rPr lang="en-US" dirty="0"/>
              <a:t>Fall 23 Costs – Printing at BELS</a:t>
            </a:r>
          </a:p>
        </p:txBody>
      </p:sp>
      <p:sp>
        <p:nvSpPr>
          <p:cNvPr id="41986" name="Content Placeholder 2">
            <a:extLst>
              <a:ext uri="{FF2B5EF4-FFF2-40B4-BE49-F238E27FC236}">
                <a16:creationId xmlns:a16="http://schemas.microsoft.com/office/drawing/2014/main" id="{86EEDA82-1D31-7344-979A-739BAE9E2424}"/>
              </a:ext>
            </a:extLst>
          </p:cNvPr>
          <p:cNvSpPr>
            <a:spLocks noGrp="1"/>
          </p:cNvSpPr>
          <p:nvPr>
            <p:ph idx="1"/>
          </p:nvPr>
        </p:nvSpPr>
        <p:spPr>
          <a:xfrm>
            <a:off x="1435100" y="1447800"/>
            <a:ext cx="7499350" cy="5135562"/>
          </a:xfrm>
        </p:spPr>
        <p:txBody>
          <a:bodyPr/>
          <a:lstStyle/>
          <a:p>
            <a:r>
              <a:rPr lang="en-US" altLang="en-US" sz="2400" dirty="0">
                <a:ea typeface="ＭＳ Ｐゴシック" panose="020B0600070205080204" pitchFamily="34" charset="-128"/>
              </a:rPr>
              <a:t>11/28 Presentations</a:t>
            </a:r>
          </a:p>
          <a:p>
            <a:pPr lvl="1"/>
            <a:r>
              <a:rPr lang="en-US" altLang="en-US" sz="2000" dirty="0">
                <a:ea typeface="ＭＳ Ｐゴシック" panose="020B0600070205080204" pitchFamily="34" charset="-128"/>
              </a:rPr>
              <a:t>Submitted by 11/17 – Free</a:t>
            </a:r>
          </a:p>
          <a:p>
            <a:pPr lvl="1"/>
            <a:r>
              <a:rPr lang="en-US" altLang="en-US" sz="2000" dirty="0">
                <a:ea typeface="ＭＳ Ｐゴシック" panose="020B0600070205080204" pitchFamily="34" charset="-128"/>
              </a:rPr>
              <a:t>11/18-11/21 - $13 rush fee</a:t>
            </a:r>
          </a:p>
          <a:p>
            <a:pPr lvl="1"/>
            <a:r>
              <a:rPr lang="en-US" altLang="en-US" sz="2000" dirty="0">
                <a:ea typeface="ＭＳ Ｐゴシック" panose="020B0600070205080204" pitchFamily="34" charset="-128"/>
              </a:rPr>
              <a:t>11/22-11/26 - $27 rush fee</a:t>
            </a:r>
          </a:p>
          <a:p>
            <a:pPr lvl="1"/>
            <a:r>
              <a:rPr lang="en-US" altLang="en-US" sz="2000" dirty="0">
                <a:ea typeface="ＭＳ Ｐゴシック" panose="020B0600070205080204" pitchFamily="34" charset="-128"/>
              </a:rPr>
              <a:t>11/27 or later: $69 rush fee (if they even have time to print it!)</a:t>
            </a:r>
          </a:p>
          <a:p>
            <a:r>
              <a:rPr lang="en-US" altLang="en-US" sz="2400" dirty="0">
                <a:ea typeface="ＭＳ Ｐゴシック" panose="020B0600070205080204" pitchFamily="34" charset="-128"/>
              </a:rPr>
              <a:t>11/30  Presentations</a:t>
            </a:r>
          </a:p>
          <a:p>
            <a:pPr lvl="1"/>
            <a:r>
              <a:rPr lang="en-US" altLang="en-US" sz="2000" dirty="0">
                <a:ea typeface="ＭＳ Ｐゴシック" panose="020B0600070205080204" pitchFamily="34" charset="-128"/>
              </a:rPr>
              <a:t>Submitted by 11/21 – Free</a:t>
            </a:r>
          </a:p>
          <a:p>
            <a:pPr lvl="1"/>
            <a:r>
              <a:rPr lang="en-US" altLang="en-US" sz="2000" dirty="0">
                <a:ea typeface="ＭＳ Ｐゴシック" panose="020B0600070205080204" pitchFamily="34" charset="-128"/>
              </a:rPr>
              <a:t>11/22-11/27 - $13 rush fee</a:t>
            </a:r>
          </a:p>
          <a:p>
            <a:pPr lvl="1"/>
            <a:r>
              <a:rPr lang="en-US" altLang="en-US" sz="2000" dirty="0">
                <a:ea typeface="ＭＳ Ｐゴシック" panose="020B0600070205080204" pitchFamily="34" charset="-128"/>
              </a:rPr>
              <a:t>11/28 - $27 rush fee</a:t>
            </a:r>
          </a:p>
          <a:p>
            <a:pPr lvl="1"/>
            <a:r>
              <a:rPr lang="en-US" altLang="en-US" sz="2000" dirty="0">
                <a:ea typeface="ＭＳ Ｐゴシック" panose="020B0600070205080204" pitchFamily="34" charset="-128"/>
              </a:rPr>
              <a:t>11/29 or later - $69 rush fee (if they even have time to print it!)</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NOTE: Form will list $41 base charge, but this is waived if you select “CSE 185” under “</a:t>
            </a:r>
            <a:r>
              <a:rPr lang="en-US" altLang="en-US" sz="2400">
                <a:ea typeface="ＭＳ Ｐゴシック" panose="020B0600070205080204" pitchFamily="34" charset="-128"/>
              </a:rPr>
              <a:t>Purpose”</a:t>
            </a:r>
            <a:endParaRPr lang="en-US" altLang="en-US" sz="24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17BEBC4-B92E-D748-B251-C128BF485C92}"/>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17410" name="Rectangle 3">
            <a:extLst>
              <a:ext uri="{FF2B5EF4-FFF2-40B4-BE49-F238E27FC236}">
                <a16:creationId xmlns:a16="http://schemas.microsoft.com/office/drawing/2014/main" id="{9D4A27A4-7058-A649-9A6E-4B2FC21F024E}"/>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17411" name="Picture 4" descr="02 Napoleon">
            <a:extLst>
              <a:ext uri="{FF2B5EF4-FFF2-40B4-BE49-F238E27FC236}">
                <a16:creationId xmlns:a16="http://schemas.microsoft.com/office/drawing/2014/main" id="{32DF3945-B2C0-0A41-8656-1DBAF6F44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76962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8779C8-03D3-C949-9E20-457A077D709E}"/>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18434" name="Rectangle 3">
            <a:extLst>
              <a:ext uri="{FF2B5EF4-FFF2-40B4-BE49-F238E27FC236}">
                <a16:creationId xmlns:a16="http://schemas.microsoft.com/office/drawing/2014/main" id="{1ADBB08A-F948-9F46-9072-E8AAADF82302}"/>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18435" name="Picture 4" descr="03 o_ring_rockets">
            <a:extLst>
              <a:ext uri="{FF2B5EF4-FFF2-40B4-BE49-F238E27FC236}">
                <a16:creationId xmlns:a16="http://schemas.microsoft.com/office/drawing/2014/main" id="{1038FFD5-9B82-E249-B828-8FACD39C0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04775"/>
            <a:ext cx="45434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05A44DC-ACEB-D14A-84E5-F86553805445}"/>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19458" name="Rectangle 3">
            <a:extLst>
              <a:ext uri="{FF2B5EF4-FFF2-40B4-BE49-F238E27FC236}">
                <a16:creationId xmlns:a16="http://schemas.microsoft.com/office/drawing/2014/main" id="{B71C8AC0-FD42-5944-B192-493197970E89}"/>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19459" name="Picture 4" descr="04 challenger1">
            <a:extLst>
              <a:ext uri="{FF2B5EF4-FFF2-40B4-BE49-F238E27FC236}">
                <a16:creationId xmlns:a16="http://schemas.microsoft.com/office/drawing/2014/main" id="{C37EB7D8-E197-9148-A0F9-F8F3D55B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585075" cy="2743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4D51FEA-DDC8-534E-A920-D27A78CE3317}"/>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20482" name="Rectangle 3">
            <a:extLst>
              <a:ext uri="{FF2B5EF4-FFF2-40B4-BE49-F238E27FC236}">
                <a16:creationId xmlns:a16="http://schemas.microsoft.com/office/drawing/2014/main" id="{7E1B2262-40F1-0449-B438-8933B0C75F5D}"/>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20483" name="Picture 4" descr="03 tsunami-formation">
            <a:extLst>
              <a:ext uri="{FF2B5EF4-FFF2-40B4-BE49-F238E27FC236}">
                <a16:creationId xmlns:a16="http://schemas.microsoft.com/office/drawing/2014/main" id="{F20B39CD-E183-DF44-9759-EAA25CD3B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7912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809B86A-A4FF-B24E-8260-A5D77DD4BC2B}"/>
              </a:ext>
            </a:extLst>
          </p:cNvPr>
          <p:cNvSpPr>
            <a:spLocks noGrp="1" noChangeArrowheads="1"/>
          </p:cNvSpPr>
          <p:nvPr>
            <p:ph type="title"/>
          </p:nvPr>
        </p:nvSpPr>
        <p:spPr/>
        <p:txBody>
          <a:bodyPr/>
          <a:lstStyle/>
          <a:p>
            <a:pPr>
              <a:defRPr/>
            </a:pPr>
            <a:endParaRPr lang="en-US">
              <a:effectLst>
                <a:outerShdw blurRad="38100" dist="38100" dir="2700000" algn="tl">
                  <a:srgbClr val="DDDDDD"/>
                </a:outerShdw>
              </a:effectLst>
            </a:endParaRPr>
          </a:p>
        </p:txBody>
      </p:sp>
      <p:sp>
        <p:nvSpPr>
          <p:cNvPr id="21506" name="Rectangle 3">
            <a:extLst>
              <a:ext uri="{FF2B5EF4-FFF2-40B4-BE49-F238E27FC236}">
                <a16:creationId xmlns:a16="http://schemas.microsoft.com/office/drawing/2014/main" id="{C7A2B4B0-7BF8-FB47-9E8C-06CCD3A40AED}"/>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21507" name="Picture 4" descr="04 512px-Banda_Aceh_Before_and_After_2004_Tsunami">
            <a:extLst>
              <a:ext uri="{FF2B5EF4-FFF2-40B4-BE49-F238E27FC236}">
                <a16:creationId xmlns:a16="http://schemas.microsoft.com/office/drawing/2014/main" id="{2E5C1EDC-14C4-CB40-8525-588BFC4C4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5267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4">
            <a:extLst>
              <a:ext uri="{FF2B5EF4-FFF2-40B4-BE49-F238E27FC236}">
                <a16:creationId xmlns:a16="http://schemas.microsoft.com/office/drawing/2014/main" id="{FCDE282E-87DF-6F4D-892F-935176E0B4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28600"/>
            <a:ext cx="6261100" cy="62611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2339486-270D-E64D-8978-065A8F9EAB3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To Present Data</a:t>
            </a:r>
          </a:p>
        </p:txBody>
      </p:sp>
      <p:sp>
        <p:nvSpPr>
          <p:cNvPr id="23554" name="Rectangle 3">
            <a:extLst>
              <a:ext uri="{FF2B5EF4-FFF2-40B4-BE49-F238E27FC236}">
                <a16:creationId xmlns:a16="http://schemas.microsoft.com/office/drawing/2014/main" id="{0A635234-2A74-F744-9210-288A31D43A67}"/>
              </a:ext>
            </a:extLst>
          </p:cNvPr>
          <p:cNvSpPr>
            <a:spLocks noGrp="1"/>
          </p:cNvSpPr>
          <p:nvPr>
            <p:ph type="body" idx="1"/>
          </p:nvPr>
        </p:nvSpPr>
        <p:spPr/>
        <p:txBody>
          <a:bodyPr/>
          <a:lstStyle/>
          <a:p>
            <a:endParaRPr lang="en-US" altLang="en-US">
              <a:ea typeface="ＭＳ Ｐゴシック" panose="020B0600070205080204" pitchFamily="34" charset="-128"/>
            </a:endParaRPr>
          </a:p>
        </p:txBody>
      </p:sp>
      <p:pic>
        <p:nvPicPr>
          <p:cNvPr id="23555" name="Picture 4" descr="563px-Bart-map">
            <a:extLst>
              <a:ext uri="{FF2B5EF4-FFF2-40B4-BE49-F238E27FC236}">
                <a16:creationId xmlns:a16="http://schemas.microsoft.com/office/drawing/2014/main" id="{DEAE1611-DA8E-274D-BF83-EB8330D9D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486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4171</TotalTime>
  <Words>1069</Words>
  <Application>Microsoft Macintosh PowerPoint</Application>
  <PresentationFormat>On-screen Show (4:3)</PresentationFormat>
  <Paragraphs>143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Garamond</vt:lpstr>
      <vt:lpstr>Gill Sans MT</vt:lpstr>
      <vt:lpstr>Tahoma</vt:lpstr>
      <vt:lpstr>Verdana</vt:lpstr>
      <vt:lpstr>Wingdings</vt:lpstr>
      <vt:lpstr>Wingdings 2</vt:lpstr>
      <vt:lpstr>Solstice</vt:lpstr>
      <vt:lpstr>Posters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Present Data</vt:lpstr>
      <vt:lpstr>When Words are Inefficient: Surgeon’s End Loop Knot - Text</vt:lpstr>
      <vt:lpstr>When Words are Inefficient:  Surgeon’s End Loop Knot - Illustrated</vt:lpstr>
      <vt:lpstr>The Problem With Big Blocks of Text</vt:lpstr>
      <vt:lpstr>The Advantage of Lists</vt:lpstr>
      <vt:lpstr>First questions to ask yourself:</vt:lpstr>
      <vt:lpstr>PowerPoint Presentation</vt:lpstr>
      <vt:lpstr>Props</vt:lpstr>
      <vt:lpstr>Planning your Poster</vt:lpstr>
      <vt:lpstr>PowerPoint Presentation</vt:lpstr>
      <vt:lpstr>PowerPoint Presentation</vt:lpstr>
      <vt:lpstr>PowerPoint Presentation</vt:lpstr>
      <vt:lpstr>Image Resolution</vt:lpstr>
      <vt:lpstr>Citations and Acknowledgements</vt:lpstr>
      <vt:lpstr>Starting your poster:</vt:lpstr>
      <vt:lpstr>Presenting your poster</vt:lpstr>
      <vt:lpstr>Things to Do:</vt:lpstr>
      <vt:lpstr>Recommended reading</vt:lpstr>
      <vt:lpstr>How to Print it:</vt:lpstr>
      <vt:lpstr>Baskin Engineering Logo requirement:</vt:lpstr>
      <vt:lpstr>Fall 23 Costs – Printing at BELS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Project</dc:title>
  <dc:creator>Gerald B. Moulds</dc:creator>
  <cp:lastModifiedBy>Gerald B Moulds</cp:lastModifiedBy>
  <cp:revision>56</cp:revision>
  <dcterms:created xsi:type="dcterms:W3CDTF">2011-08-02T20:20:11Z</dcterms:created>
  <dcterms:modified xsi:type="dcterms:W3CDTF">2023-11-09T01:06:27Z</dcterms:modified>
</cp:coreProperties>
</file>