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22"/>
  </p:notesMasterIdLst>
  <p:sldIdLst>
    <p:sldId id="256" r:id="rId2"/>
    <p:sldId id="272" r:id="rId3"/>
    <p:sldId id="273" r:id="rId4"/>
    <p:sldId id="281" r:id="rId5"/>
    <p:sldId id="279" r:id="rId6"/>
    <p:sldId id="258" r:id="rId7"/>
    <p:sldId id="274" r:id="rId8"/>
    <p:sldId id="275" r:id="rId9"/>
    <p:sldId id="280" r:id="rId10"/>
    <p:sldId id="266" r:id="rId11"/>
    <p:sldId id="263" r:id="rId12"/>
    <p:sldId id="264" r:id="rId13"/>
    <p:sldId id="265" r:id="rId14"/>
    <p:sldId id="267" r:id="rId15"/>
    <p:sldId id="268" r:id="rId16"/>
    <p:sldId id="257" r:id="rId17"/>
    <p:sldId id="259" r:id="rId18"/>
    <p:sldId id="261" r:id="rId19"/>
    <p:sldId id="282" r:id="rId20"/>
    <p:sldId id="283" r:id="rId21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470"/>
    <p:restoredTop sz="94118"/>
  </p:normalViewPr>
  <p:slideViewPr>
    <p:cSldViewPr snapToGrid="0" snapToObjects="1">
      <p:cViewPr varScale="1">
        <p:scale>
          <a:sx n="72" d="100"/>
          <a:sy n="72" d="100"/>
        </p:scale>
        <p:origin x="2392" y="2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 sz="1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" name="Shape 3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spcBef>
                <a:spcPts val="0"/>
              </a:spcBef>
              <a:defRPr sz="1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Shape 4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" name="Shape 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 sz="1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spcBef>
                <a:spcPts val="0"/>
              </a:spcBef>
              <a:defRPr sz="1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spcBef>
                <a:spcPts val="0"/>
              </a:spcBef>
              <a:defRPr sz="1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spcBef>
                <a:spcPts val="0"/>
              </a:spcBef>
              <a:defRPr sz="1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spcBef>
                <a:spcPts val="0"/>
              </a:spcBef>
              <a:defRPr sz="1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spcBef>
                <a:spcPts val="0"/>
              </a:spcBef>
              <a:defRPr sz="1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spcBef>
                <a:spcPts val="0"/>
              </a:spcBef>
              <a:defRPr sz="1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spcBef>
                <a:spcPts val="0"/>
              </a:spcBef>
              <a:defRPr sz="1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spcBef>
                <a:spcPts val="0"/>
              </a:spcBef>
              <a:defRPr sz="1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 sz="1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99840841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04" name="Shape 10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48283085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22" name="Shape 12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47621826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34" name="Shape 13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9260025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16" name="Shape 11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208708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Shape 16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67" name="Shape 16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9364560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46" name="Shape 14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075894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53" name="Shape 15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INCLUDE: Suppliers and quantities. Clearly present Grand Total</a:t>
            </a:r>
          </a:p>
        </p:txBody>
      </p:sp>
      <p:sp>
        <p:nvSpPr>
          <p:cNvPr id="154" name="Shape 15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12</a:t>
            </a:fld>
            <a:endParaRPr lang="en-US" sz="12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46553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hape 15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60" name="Shape 16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6024545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hape 17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73" name="Shape 17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0993980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Shape 17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79" name="Shape 17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92231579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10" name="Shape 11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2068757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>
            <a:spLocks noGrp="1"/>
          </p:cNvSpPr>
          <p:nvPr>
            <p:ph type="ctrTitle"/>
          </p:nvPr>
        </p:nvSpPr>
        <p:spPr>
          <a:xfrm>
            <a:off x="1432559" y="359897"/>
            <a:ext cx="7406639" cy="147218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buClr>
                <a:srgbClr val="562214"/>
              </a:buClr>
              <a:buFont typeface="Cabin"/>
              <a:buNone/>
              <a:defRPr sz="4300" b="0" i="0" u="none" strike="noStrike" cap="none" baseline="0">
                <a:solidFill>
                  <a:srgbClr val="562214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subTitle" idx="1"/>
          </p:nvPr>
        </p:nvSpPr>
        <p:spPr>
          <a:xfrm>
            <a:off x="1432559" y="1850064"/>
            <a:ext cx="740663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7432" marR="0" indent="-2032" algn="l" rtl="0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Font typeface="Noto Symbol"/>
              <a:buNone/>
              <a:defRPr sz="2600" b="0" i="0" u="none" strike="noStrike" cap="none" baseline="0">
                <a:solidFill>
                  <a:srgbClr val="341108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457200" marR="0" indent="0" algn="ctr" rtl="0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None/>
              <a:defRPr sz="2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marL="914400" marR="0" indent="0" algn="ctr" rtl="0">
              <a:lnSpc>
                <a:spcPct val="100000"/>
              </a:lnSpc>
              <a:spcBef>
                <a:spcPts val="480"/>
              </a:spcBef>
              <a:buClr>
                <a:schemeClr val="accent2"/>
              </a:buClr>
              <a:buFont typeface="Noto Symbol"/>
              <a:buNone/>
              <a:defRPr sz="24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marL="1371600" marR="0" indent="0" algn="ctr" rtl="0">
              <a:lnSpc>
                <a:spcPct val="100000"/>
              </a:lnSpc>
              <a:spcBef>
                <a:spcPts val="400"/>
              </a:spcBef>
              <a:buClr>
                <a:schemeClr val="accent3"/>
              </a:buClr>
              <a:buFont typeface="Noto Symbol"/>
              <a:buNone/>
              <a:defRPr sz="20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marL="1828800" marR="0" indent="0" algn="ctr" rtl="0">
              <a:lnSpc>
                <a:spcPct val="100000"/>
              </a:lnSpc>
              <a:spcBef>
                <a:spcPts val="400"/>
              </a:spcBef>
              <a:buClr>
                <a:schemeClr val="accent4"/>
              </a:buClr>
              <a:buFont typeface="Noto Symbol"/>
              <a:buNone/>
              <a:defRPr sz="20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286000" marR="0" indent="0" algn="ctr" rtl="0">
              <a:lnSpc>
                <a:spcPct val="100000"/>
              </a:lnSpc>
              <a:spcBef>
                <a:spcPts val="400"/>
              </a:spcBef>
              <a:buClr>
                <a:schemeClr val="accent5"/>
              </a:buClr>
              <a:buFont typeface="Noto Symbol"/>
              <a:buNone/>
              <a:defRPr sz="20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2743200" marR="0" indent="0" algn="ctr" rtl="0">
              <a:lnSpc>
                <a:spcPct val="100000"/>
              </a:lnSpc>
              <a:spcBef>
                <a:spcPts val="400"/>
              </a:spcBef>
              <a:buClr>
                <a:schemeClr val="accent6"/>
              </a:buClr>
              <a:buFont typeface="Noto Symbol"/>
              <a:buNone/>
              <a:defRPr sz="20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200400" marR="0" indent="0" algn="ctr" rtl="0">
              <a:lnSpc>
                <a:spcPct val="100000"/>
              </a:lnSpc>
              <a:spcBef>
                <a:spcPts val="400"/>
              </a:spcBef>
              <a:buClr>
                <a:schemeClr val="accent6"/>
              </a:buClr>
              <a:buFont typeface="Noto Symbol"/>
              <a:buNone/>
              <a:defRPr sz="20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3657600" marR="0" indent="0" algn="ctr" rtl="0">
              <a:lnSpc>
                <a:spcPct val="100000"/>
              </a:lnSpc>
              <a:spcBef>
                <a:spcPts val="400"/>
              </a:spcBef>
              <a:buClr>
                <a:schemeClr val="accent6"/>
              </a:buClr>
              <a:buFont typeface="Noto Symbol"/>
              <a:buNone/>
              <a:defRPr sz="20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dt" idx="10"/>
          </p:nvPr>
        </p:nvSpPr>
        <p:spPr>
          <a:xfrm>
            <a:off x="3581400" y="6305550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r" rtl="0">
              <a:spcBef>
                <a:spcPts val="0"/>
              </a:spcBef>
              <a:defRPr sz="1200" b="0" i="0" u="none" strike="noStrike" cap="none" baseline="0">
                <a:solidFill>
                  <a:srgbClr val="B3A787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ftr" idx="11"/>
          </p:nvPr>
        </p:nvSpPr>
        <p:spPr>
          <a:xfrm>
            <a:off x="5715000" y="6305550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 sz="1200" b="0" i="0" u="none" strike="noStrike" cap="none" baseline="0">
                <a:solidFill>
                  <a:srgbClr val="B3A787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613647" y="6305550"/>
            <a:ext cx="457200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 baseline="0">
                <a:solidFill>
                  <a:srgbClr val="B3A787"/>
                </a:solidFill>
                <a:latin typeface="Cabin"/>
                <a:ea typeface="Cabin"/>
                <a:cs typeface="Cabin"/>
                <a:sym typeface="Cabin"/>
              </a:rPr>
              <a:t>‹#›</a:t>
            </a:fld>
            <a:endParaRPr lang="en-US" sz="1200" b="0" i="0" u="none" strike="noStrike" cap="none" baseline="0">
              <a:solidFill>
                <a:srgbClr val="B3A787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25" name="Shape 25"/>
          <p:cNvSpPr/>
          <p:nvPr/>
        </p:nvSpPr>
        <p:spPr>
          <a:xfrm>
            <a:off x="921433" y="1413801"/>
            <a:ext cx="210312" cy="210312"/>
          </a:xfrm>
          <a:prstGeom prst="ellipse">
            <a:avLst/>
          </a:prstGeom>
          <a:gradFill>
            <a:gsLst>
              <a:gs pos="0">
                <a:srgbClr val="D7F6FF">
                  <a:alpha val="94901"/>
                </a:srgbClr>
              </a:gs>
              <a:gs pos="50000">
                <a:srgbClr val="C0E3F0">
                  <a:alpha val="89803"/>
                </a:srgbClr>
              </a:gs>
              <a:gs pos="95000">
                <a:srgbClr val="65C6EA">
                  <a:alpha val="87843"/>
                </a:srgbClr>
              </a:gs>
              <a:gs pos="100000">
                <a:srgbClr val="00AAD4">
                  <a:alpha val="84705"/>
                </a:srgbClr>
              </a:gs>
            </a:gsLst>
            <a:path path="circle">
              <a:fillToRect r="100000" b="100000"/>
            </a:path>
            <a:tileRect l="-100000" t="-100000"/>
          </a:gradFill>
          <a:ln w="9525" cap="rnd" cmpd="sng">
            <a:solidFill>
              <a:srgbClr val="2F8DA4">
                <a:alpha val="6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26" name="Shape 26"/>
          <p:cNvSpPr/>
          <p:nvPr/>
        </p:nvSpPr>
        <p:spPr>
          <a:xfrm>
            <a:off x="1157175" y="1345016"/>
            <a:ext cx="64008" cy="64008"/>
          </a:xfrm>
          <a:prstGeom prst="ellipse">
            <a:avLst/>
          </a:prstGeom>
          <a:noFill/>
          <a:ln w="12700" cap="rnd" cmpd="sng">
            <a:solidFill>
              <a:srgbClr val="317F92">
                <a:alpha val="6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>
            <a:spLocks noGrp="1"/>
          </p:cNvSpPr>
          <p:nvPr>
            <p:ph type="title"/>
          </p:nvPr>
        </p:nvSpPr>
        <p:spPr>
          <a:xfrm>
            <a:off x="1435608" y="274637"/>
            <a:ext cx="749808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spcBef>
                <a:spcPts val="0"/>
              </a:spcBef>
              <a:buClr>
                <a:srgbClr val="562214"/>
              </a:buClr>
              <a:buFont typeface="Cabin"/>
              <a:buNone/>
              <a:defRPr sz="4300">
                <a:solidFill>
                  <a:srgbClr val="562214"/>
                </a:solidFill>
                <a:latin typeface="Cabin"/>
                <a:ea typeface="Cabin"/>
                <a:cs typeface="Cabin"/>
                <a:sym typeface="Cabin"/>
              </a:defRPr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 rot="5400000">
            <a:off x="2784348" y="99059"/>
            <a:ext cx="4800600" cy="749808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65760" indent="-127000" algn="l" rtl="0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Font typeface="Noto Symbol"/>
              <a:buChar char="●"/>
              <a:defRPr sz="320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640080" indent="-68580" algn="l" rtl="0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sz="280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marL="886967" indent="-86867" algn="l" rtl="0">
              <a:lnSpc>
                <a:spcPct val="100000"/>
              </a:lnSpc>
              <a:spcBef>
                <a:spcPts val="480"/>
              </a:spcBef>
              <a:buClr>
                <a:schemeClr val="accent2"/>
              </a:buClr>
              <a:buFont typeface="Noto Symbol"/>
              <a:buChar char="⚫"/>
              <a:defRPr sz="240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marL="1097280" indent="-55880" algn="l" rtl="0">
              <a:lnSpc>
                <a:spcPct val="100000"/>
              </a:lnSpc>
              <a:spcBef>
                <a:spcPts val="400"/>
              </a:spcBef>
              <a:buClr>
                <a:schemeClr val="accent3"/>
              </a:buClr>
              <a:buFont typeface="Noto Symbol"/>
              <a:buChar char="⚫"/>
              <a:defRPr sz="200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marL="1298448" indent="-66547" algn="l" rtl="0">
              <a:lnSpc>
                <a:spcPct val="100000"/>
              </a:lnSpc>
              <a:spcBef>
                <a:spcPts val="400"/>
              </a:spcBef>
              <a:buClr>
                <a:schemeClr val="accent4"/>
              </a:buClr>
              <a:buFont typeface="Noto Symbol"/>
              <a:buChar char="⚫"/>
              <a:defRPr sz="200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1508760" indent="-60960" algn="l" rtl="0">
              <a:lnSpc>
                <a:spcPct val="100000"/>
              </a:lnSpc>
              <a:spcBef>
                <a:spcPts val="400"/>
              </a:spcBef>
              <a:buClr>
                <a:schemeClr val="accent5"/>
              </a:buClr>
              <a:buFont typeface="Noto Symbol"/>
              <a:buChar char="⚫"/>
              <a:defRPr sz="200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1719072" indent="-68072" algn="l" rtl="0">
              <a:lnSpc>
                <a:spcPct val="100000"/>
              </a:lnSpc>
              <a:spcBef>
                <a:spcPts val="400"/>
              </a:spcBef>
              <a:buClr>
                <a:schemeClr val="accent6"/>
              </a:buClr>
              <a:buFont typeface="Noto Symbol"/>
              <a:buChar char="⚫"/>
              <a:defRPr sz="200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1920240" indent="-66039" algn="l" rtl="0">
              <a:lnSpc>
                <a:spcPct val="100000"/>
              </a:lnSpc>
              <a:spcBef>
                <a:spcPts val="400"/>
              </a:spcBef>
              <a:buClr>
                <a:schemeClr val="accent6"/>
              </a:buClr>
              <a:buFont typeface="Noto Symbol"/>
              <a:buChar char="⚫"/>
              <a:defRPr sz="200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2130552" indent="-60451" algn="l" rtl="0">
              <a:lnSpc>
                <a:spcPct val="100000"/>
              </a:lnSpc>
              <a:spcBef>
                <a:spcPts val="400"/>
              </a:spcBef>
              <a:buClr>
                <a:schemeClr val="accent6"/>
              </a:buClr>
              <a:buFont typeface="Noto Symbol"/>
              <a:buChar char="⚫"/>
              <a:defRPr sz="200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90" name="Shape 90"/>
          <p:cNvSpPr txBox="1">
            <a:spLocks noGrp="1"/>
          </p:cNvSpPr>
          <p:nvPr>
            <p:ph type="dt" idx="10"/>
          </p:nvPr>
        </p:nvSpPr>
        <p:spPr>
          <a:xfrm>
            <a:off x="3581400" y="6305550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r" rtl="0">
              <a:spcBef>
                <a:spcPts val="0"/>
              </a:spcBef>
              <a:defRPr sz="1200" b="0" i="0" u="none" strike="noStrike" cap="none" baseline="0">
                <a:solidFill>
                  <a:srgbClr val="B3A787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91" name="Shape 91"/>
          <p:cNvSpPr txBox="1">
            <a:spLocks noGrp="1"/>
          </p:cNvSpPr>
          <p:nvPr>
            <p:ph type="ftr" idx="11"/>
          </p:nvPr>
        </p:nvSpPr>
        <p:spPr>
          <a:xfrm>
            <a:off x="5715000" y="6305550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 sz="1200" b="0" i="0" u="none" strike="noStrike" cap="none" baseline="0">
                <a:solidFill>
                  <a:srgbClr val="B3A787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92" name="Shape 92"/>
          <p:cNvSpPr txBox="1">
            <a:spLocks noGrp="1"/>
          </p:cNvSpPr>
          <p:nvPr>
            <p:ph type="sldNum" idx="12"/>
          </p:nvPr>
        </p:nvSpPr>
        <p:spPr>
          <a:xfrm>
            <a:off x="8613647" y="6305550"/>
            <a:ext cx="457200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 baseline="0">
                <a:solidFill>
                  <a:srgbClr val="B3A787"/>
                </a:solidFill>
                <a:latin typeface="Cabin"/>
                <a:ea typeface="Cabin"/>
                <a:cs typeface="Cabin"/>
                <a:sym typeface="Cabin"/>
              </a:rPr>
              <a:t>‹#›</a:t>
            </a:fld>
            <a:endParaRPr lang="en-US" sz="1200" b="0" i="0" u="none" strike="noStrike" cap="none" baseline="0">
              <a:solidFill>
                <a:srgbClr val="B3A787"/>
              </a:solidFill>
              <a:latin typeface="Cabin"/>
              <a:ea typeface="Cabin"/>
              <a:cs typeface="Cabin"/>
              <a:sym typeface="Cabin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>
            <a:spLocks noGrp="1"/>
          </p:cNvSpPr>
          <p:nvPr>
            <p:ph type="title"/>
          </p:nvPr>
        </p:nvSpPr>
        <p:spPr>
          <a:xfrm rot="5400000">
            <a:off x="4846637" y="2286001"/>
            <a:ext cx="5851525" cy="1828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spcBef>
                <a:spcPts val="0"/>
              </a:spcBef>
              <a:buClr>
                <a:srgbClr val="562214"/>
              </a:buClr>
              <a:buFont typeface="Cabin"/>
              <a:buNone/>
              <a:defRPr sz="4300">
                <a:solidFill>
                  <a:srgbClr val="562214"/>
                </a:solidFill>
                <a:latin typeface="Cabin"/>
                <a:ea typeface="Cabin"/>
                <a:cs typeface="Cabin"/>
                <a:sym typeface="Cabin"/>
              </a:defRPr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95" name="Shape 95"/>
          <p:cNvSpPr txBox="1">
            <a:spLocks noGrp="1"/>
          </p:cNvSpPr>
          <p:nvPr>
            <p:ph type="body" idx="1"/>
          </p:nvPr>
        </p:nvSpPr>
        <p:spPr>
          <a:xfrm rot="5400000">
            <a:off x="998537" y="419102"/>
            <a:ext cx="5851525" cy="556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65760" indent="-127000" algn="l" rtl="0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Font typeface="Noto Symbol"/>
              <a:buChar char="●"/>
              <a:defRPr sz="320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640080" indent="-68580" algn="l" rtl="0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sz="280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marL="886967" indent="-86867" algn="l" rtl="0">
              <a:lnSpc>
                <a:spcPct val="100000"/>
              </a:lnSpc>
              <a:spcBef>
                <a:spcPts val="480"/>
              </a:spcBef>
              <a:buClr>
                <a:schemeClr val="accent2"/>
              </a:buClr>
              <a:buFont typeface="Noto Symbol"/>
              <a:buChar char="⚫"/>
              <a:defRPr sz="240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marL="1097280" indent="-55880" algn="l" rtl="0">
              <a:lnSpc>
                <a:spcPct val="100000"/>
              </a:lnSpc>
              <a:spcBef>
                <a:spcPts val="400"/>
              </a:spcBef>
              <a:buClr>
                <a:schemeClr val="accent3"/>
              </a:buClr>
              <a:buFont typeface="Noto Symbol"/>
              <a:buChar char="⚫"/>
              <a:defRPr sz="200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marL="1298448" indent="-66547" algn="l" rtl="0">
              <a:lnSpc>
                <a:spcPct val="100000"/>
              </a:lnSpc>
              <a:spcBef>
                <a:spcPts val="400"/>
              </a:spcBef>
              <a:buClr>
                <a:schemeClr val="accent4"/>
              </a:buClr>
              <a:buFont typeface="Noto Symbol"/>
              <a:buChar char="⚫"/>
              <a:defRPr sz="200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1508760" indent="-60960" algn="l" rtl="0">
              <a:lnSpc>
                <a:spcPct val="100000"/>
              </a:lnSpc>
              <a:spcBef>
                <a:spcPts val="400"/>
              </a:spcBef>
              <a:buClr>
                <a:schemeClr val="accent5"/>
              </a:buClr>
              <a:buFont typeface="Noto Symbol"/>
              <a:buChar char="⚫"/>
              <a:defRPr sz="200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1719072" indent="-68072" algn="l" rtl="0">
              <a:lnSpc>
                <a:spcPct val="100000"/>
              </a:lnSpc>
              <a:spcBef>
                <a:spcPts val="400"/>
              </a:spcBef>
              <a:buClr>
                <a:schemeClr val="accent6"/>
              </a:buClr>
              <a:buFont typeface="Noto Symbol"/>
              <a:buChar char="⚫"/>
              <a:defRPr sz="200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1920240" indent="-66039" algn="l" rtl="0">
              <a:lnSpc>
                <a:spcPct val="100000"/>
              </a:lnSpc>
              <a:spcBef>
                <a:spcPts val="400"/>
              </a:spcBef>
              <a:buClr>
                <a:schemeClr val="accent6"/>
              </a:buClr>
              <a:buFont typeface="Noto Symbol"/>
              <a:buChar char="⚫"/>
              <a:defRPr sz="200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2130552" indent="-60451" algn="l" rtl="0">
              <a:lnSpc>
                <a:spcPct val="100000"/>
              </a:lnSpc>
              <a:spcBef>
                <a:spcPts val="400"/>
              </a:spcBef>
              <a:buClr>
                <a:schemeClr val="accent6"/>
              </a:buClr>
              <a:buFont typeface="Noto Symbol"/>
              <a:buChar char="⚫"/>
              <a:defRPr sz="200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96" name="Shape 96"/>
          <p:cNvSpPr txBox="1">
            <a:spLocks noGrp="1"/>
          </p:cNvSpPr>
          <p:nvPr>
            <p:ph type="dt" idx="10"/>
          </p:nvPr>
        </p:nvSpPr>
        <p:spPr>
          <a:xfrm>
            <a:off x="3581400" y="6305550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r" rtl="0">
              <a:spcBef>
                <a:spcPts val="0"/>
              </a:spcBef>
              <a:defRPr sz="1200" b="0" i="0" u="none" strike="noStrike" cap="none" baseline="0">
                <a:solidFill>
                  <a:srgbClr val="B3A787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97" name="Shape 97"/>
          <p:cNvSpPr txBox="1">
            <a:spLocks noGrp="1"/>
          </p:cNvSpPr>
          <p:nvPr>
            <p:ph type="ftr" idx="11"/>
          </p:nvPr>
        </p:nvSpPr>
        <p:spPr>
          <a:xfrm>
            <a:off x="5715000" y="6305550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 sz="1200" b="0" i="0" u="none" strike="noStrike" cap="none" baseline="0">
                <a:solidFill>
                  <a:srgbClr val="B3A787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98" name="Shape 98"/>
          <p:cNvSpPr txBox="1">
            <a:spLocks noGrp="1"/>
          </p:cNvSpPr>
          <p:nvPr>
            <p:ph type="sldNum" idx="12"/>
          </p:nvPr>
        </p:nvSpPr>
        <p:spPr>
          <a:xfrm>
            <a:off x="8613647" y="6305550"/>
            <a:ext cx="457200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 baseline="0">
                <a:solidFill>
                  <a:srgbClr val="B3A787"/>
                </a:solidFill>
                <a:latin typeface="Cabin"/>
                <a:ea typeface="Cabin"/>
                <a:cs typeface="Cabin"/>
                <a:sym typeface="Cabin"/>
              </a:rPr>
              <a:t>‹#›</a:t>
            </a:fld>
            <a:endParaRPr lang="en-US" sz="1200" b="0" i="0" u="none" strike="noStrike" cap="none" baseline="0">
              <a:solidFill>
                <a:srgbClr val="B3A787"/>
              </a:solidFill>
              <a:latin typeface="Cabin"/>
              <a:ea typeface="Cabin"/>
              <a:cs typeface="Cabin"/>
              <a:sym typeface="Cabin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title"/>
          </p:nvPr>
        </p:nvSpPr>
        <p:spPr>
          <a:xfrm>
            <a:off x="1435608" y="274637"/>
            <a:ext cx="749808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spcBef>
                <a:spcPts val="0"/>
              </a:spcBef>
              <a:buClr>
                <a:srgbClr val="562214"/>
              </a:buClr>
              <a:buFont typeface="Cabin"/>
              <a:buNone/>
              <a:defRPr sz="4300">
                <a:solidFill>
                  <a:srgbClr val="562214"/>
                </a:solidFill>
                <a:latin typeface="Cabin"/>
                <a:ea typeface="Cabin"/>
                <a:cs typeface="Cabin"/>
                <a:sym typeface="Cabin"/>
              </a:defRPr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65760" indent="-127000" algn="l" rtl="0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Font typeface="Noto Symbol"/>
              <a:buChar char="●"/>
              <a:defRPr sz="320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640080" indent="-68580" algn="l" rtl="0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sz="280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marL="886967" indent="-86867" algn="l" rtl="0">
              <a:lnSpc>
                <a:spcPct val="100000"/>
              </a:lnSpc>
              <a:spcBef>
                <a:spcPts val="480"/>
              </a:spcBef>
              <a:buClr>
                <a:schemeClr val="accent2"/>
              </a:buClr>
              <a:buFont typeface="Noto Symbol"/>
              <a:buChar char="⚫"/>
              <a:defRPr sz="240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marL="1097280" indent="-55880" algn="l" rtl="0">
              <a:lnSpc>
                <a:spcPct val="100000"/>
              </a:lnSpc>
              <a:spcBef>
                <a:spcPts val="400"/>
              </a:spcBef>
              <a:buClr>
                <a:schemeClr val="accent3"/>
              </a:buClr>
              <a:buFont typeface="Noto Symbol"/>
              <a:buChar char="⚫"/>
              <a:defRPr sz="200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marL="1298448" indent="-66547" algn="l" rtl="0">
              <a:lnSpc>
                <a:spcPct val="100000"/>
              </a:lnSpc>
              <a:spcBef>
                <a:spcPts val="400"/>
              </a:spcBef>
              <a:buClr>
                <a:schemeClr val="accent4"/>
              </a:buClr>
              <a:buFont typeface="Noto Symbol"/>
              <a:buChar char="⚫"/>
              <a:defRPr sz="200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1508760" indent="-60960" algn="l" rtl="0">
              <a:lnSpc>
                <a:spcPct val="100000"/>
              </a:lnSpc>
              <a:spcBef>
                <a:spcPts val="400"/>
              </a:spcBef>
              <a:buClr>
                <a:schemeClr val="accent5"/>
              </a:buClr>
              <a:buFont typeface="Noto Symbol"/>
              <a:buChar char="⚫"/>
              <a:defRPr sz="200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1719072" indent="-68072" algn="l" rtl="0">
              <a:lnSpc>
                <a:spcPct val="100000"/>
              </a:lnSpc>
              <a:spcBef>
                <a:spcPts val="400"/>
              </a:spcBef>
              <a:buClr>
                <a:schemeClr val="accent6"/>
              </a:buClr>
              <a:buFont typeface="Noto Symbol"/>
              <a:buChar char="⚫"/>
              <a:defRPr sz="200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1920240" indent="-66039" algn="l" rtl="0">
              <a:lnSpc>
                <a:spcPct val="100000"/>
              </a:lnSpc>
              <a:spcBef>
                <a:spcPts val="400"/>
              </a:spcBef>
              <a:buClr>
                <a:schemeClr val="accent6"/>
              </a:buClr>
              <a:buFont typeface="Noto Symbol"/>
              <a:buChar char="⚫"/>
              <a:defRPr sz="200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2130552" indent="-60451" algn="l" rtl="0">
              <a:lnSpc>
                <a:spcPct val="100000"/>
              </a:lnSpc>
              <a:spcBef>
                <a:spcPts val="400"/>
              </a:spcBef>
              <a:buClr>
                <a:schemeClr val="accent6"/>
              </a:buClr>
              <a:buFont typeface="Noto Symbol"/>
              <a:buChar char="⚫"/>
              <a:defRPr sz="200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dt" idx="10"/>
          </p:nvPr>
        </p:nvSpPr>
        <p:spPr>
          <a:xfrm>
            <a:off x="3581400" y="6305550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r" rtl="0">
              <a:spcBef>
                <a:spcPts val="0"/>
              </a:spcBef>
              <a:defRPr sz="1200" b="0" i="0" u="none" strike="noStrike" cap="none" baseline="0">
                <a:solidFill>
                  <a:srgbClr val="B3A787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ftr" idx="11"/>
          </p:nvPr>
        </p:nvSpPr>
        <p:spPr>
          <a:xfrm>
            <a:off x="5715000" y="6305550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 sz="1200" b="0" i="0" u="none" strike="noStrike" cap="none" baseline="0">
                <a:solidFill>
                  <a:srgbClr val="B3A787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sldNum" idx="12"/>
          </p:nvPr>
        </p:nvSpPr>
        <p:spPr>
          <a:xfrm>
            <a:off x="8613647" y="6305550"/>
            <a:ext cx="457200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 baseline="0">
                <a:solidFill>
                  <a:srgbClr val="B3A787"/>
                </a:solidFill>
                <a:latin typeface="Cabin"/>
                <a:ea typeface="Cabin"/>
                <a:cs typeface="Cabin"/>
                <a:sym typeface="Cabin"/>
              </a:rPr>
              <a:t>‹#›</a:t>
            </a:fld>
            <a:endParaRPr lang="en-US" sz="1200" b="0" i="0" u="none" strike="noStrike" cap="none" baseline="0">
              <a:solidFill>
                <a:srgbClr val="B3A787"/>
              </a:solidFill>
              <a:latin typeface="Cabin"/>
              <a:ea typeface="Cabin"/>
              <a:cs typeface="Cabin"/>
              <a:sym typeface="Cabin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/>
          <p:nvPr/>
        </p:nvSpPr>
        <p:spPr>
          <a:xfrm>
            <a:off x="2282890" y="-54"/>
            <a:ext cx="6858000" cy="6858053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35" name="Shape 35"/>
          <p:cNvSpPr txBox="1">
            <a:spLocks noGrp="1"/>
          </p:cNvSpPr>
          <p:nvPr>
            <p:ph type="title"/>
          </p:nvPr>
        </p:nvSpPr>
        <p:spPr>
          <a:xfrm>
            <a:off x="2578391" y="2600325"/>
            <a:ext cx="6400799" cy="2286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l" rtl="0">
              <a:lnSpc>
                <a:spcPct val="112500"/>
              </a:lnSpc>
              <a:spcBef>
                <a:spcPts val="0"/>
              </a:spcBef>
              <a:buFont typeface="Cabin"/>
              <a:buNone/>
              <a:defRPr sz="4000" b="1" cap="none"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body" idx="1"/>
          </p:nvPr>
        </p:nvSpPr>
        <p:spPr>
          <a:xfrm>
            <a:off x="2578391" y="1066800"/>
            <a:ext cx="6400799" cy="150971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18288" indent="-5588" rtl="0">
              <a:lnSpc>
                <a:spcPct val="115000"/>
              </a:lnSpc>
              <a:spcBef>
                <a:spcPts val="0"/>
              </a:spcBef>
              <a:buClr>
                <a:srgbClr val="341108"/>
              </a:buClr>
              <a:buFont typeface="Cabin"/>
              <a:buNone/>
              <a:defRPr sz="2000">
                <a:solidFill>
                  <a:srgbClr val="341108"/>
                </a:solidFill>
              </a:defRPr>
            </a:lvl1pPr>
            <a:lvl2pPr rtl="0">
              <a:spcBef>
                <a:spcPts val="0"/>
              </a:spcBef>
              <a:buClr>
                <a:srgbClr val="888888"/>
              </a:buClr>
              <a:buFont typeface="Cabin"/>
              <a:buNone/>
              <a:defRPr sz="1800">
                <a:solidFill>
                  <a:srgbClr val="888888"/>
                </a:solidFill>
              </a:defRPr>
            </a:lvl2pPr>
            <a:lvl3pPr rtl="0">
              <a:spcBef>
                <a:spcPts val="0"/>
              </a:spcBef>
              <a:buClr>
                <a:srgbClr val="888888"/>
              </a:buClr>
              <a:buFont typeface="Cabin"/>
              <a:buNone/>
              <a:defRPr sz="1600">
                <a:solidFill>
                  <a:srgbClr val="888888"/>
                </a:solidFill>
              </a:defRPr>
            </a:lvl3pPr>
            <a:lvl4pPr rtl="0">
              <a:spcBef>
                <a:spcPts val="0"/>
              </a:spcBef>
              <a:buClr>
                <a:srgbClr val="888888"/>
              </a:buClr>
              <a:buFont typeface="Cabin"/>
              <a:buNone/>
              <a:defRPr sz="1400">
                <a:solidFill>
                  <a:srgbClr val="888888"/>
                </a:solidFill>
              </a:defRPr>
            </a:lvl4pPr>
            <a:lvl5pPr rtl="0">
              <a:spcBef>
                <a:spcPts val="0"/>
              </a:spcBef>
              <a:buClr>
                <a:srgbClr val="888888"/>
              </a:buClr>
              <a:buFont typeface="Cabin"/>
              <a:buNone/>
              <a:defRPr sz="1400">
                <a:solidFill>
                  <a:srgbClr val="888888"/>
                </a:solidFill>
              </a:defRPr>
            </a:lvl5pPr>
            <a:lvl6pPr rtl="0">
              <a:spcBef>
                <a:spcPts val="0"/>
              </a:spcBef>
              <a:defRPr sz="200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rtl="0">
              <a:spcBef>
                <a:spcPts val="0"/>
              </a:spcBef>
              <a:defRPr sz="200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rtl="0">
              <a:spcBef>
                <a:spcPts val="0"/>
              </a:spcBef>
              <a:defRPr sz="200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rtl="0">
              <a:spcBef>
                <a:spcPts val="0"/>
              </a:spcBef>
              <a:defRPr sz="200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dt" idx="10"/>
          </p:nvPr>
        </p:nvSpPr>
        <p:spPr>
          <a:xfrm>
            <a:off x="3581400" y="6305550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r" rtl="0">
              <a:spcBef>
                <a:spcPts val="0"/>
              </a:spcBef>
              <a:defRPr sz="1200" b="0" i="0" u="none" strike="noStrike" cap="none" baseline="0">
                <a:solidFill>
                  <a:srgbClr val="B3A787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ftr" idx="11"/>
          </p:nvPr>
        </p:nvSpPr>
        <p:spPr>
          <a:xfrm>
            <a:off x="5715000" y="6305550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 sz="1200" b="0" i="0" u="none" strike="noStrike" cap="none" baseline="0">
                <a:solidFill>
                  <a:srgbClr val="B3A787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sldNum" idx="12"/>
          </p:nvPr>
        </p:nvSpPr>
        <p:spPr>
          <a:xfrm>
            <a:off x="8613647" y="6305550"/>
            <a:ext cx="457200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 baseline="0">
                <a:solidFill>
                  <a:srgbClr val="B3A787"/>
                </a:solidFill>
                <a:latin typeface="Cabin"/>
                <a:ea typeface="Cabin"/>
                <a:cs typeface="Cabin"/>
                <a:sym typeface="Cabin"/>
              </a:rPr>
              <a:t>‹#›</a:t>
            </a:fld>
            <a:endParaRPr lang="en-US" sz="1200" b="0" i="0" u="none" strike="noStrike" cap="none" baseline="0">
              <a:solidFill>
                <a:srgbClr val="B3A787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40" name="Shape 40"/>
          <p:cNvSpPr/>
          <p:nvPr/>
        </p:nvSpPr>
        <p:spPr>
          <a:xfrm>
            <a:off x="2286000" y="0"/>
            <a:ext cx="76199" cy="6858053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41" name="Shape 41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>
            <a:gsLst>
              <a:gs pos="0">
                <a:srgbClr val="D7F6FF">
                  <a:alpha val="94901"/>
                </a:srgbClr>
              </a:gs>
              <a:gs pos="50000">
                <a:srgbClr val="C0E3F0">
                  <a:alpha val="89803"/>
                </a:srgbClr>
              </a:gs>
              <a:gs pos="95000">
                <a:srgbClr val="65C6EA">
                  <a:alpha val="87843"/>
                </a:srgbClr>
              </a:gs>
              <a:gs pos="100000">
                <a:srgbClr val="00AAD4">
                  <a:alpha val="84705"/>
                </a:srgbClr>
              </a:gs>
            </a:gsLst>
            <a:path path="circle">
              <a:fillToRect r="100000" b="100000"/>
            </a:path>
            <a:tileRect l="-100000" t="-100000"/>
          </a:gradFill>
          <a:ln w="9525" cap="rnd" cmpd="sng">
            <a:solidFill>
              <a:srgbClr val="2F8DA4">
                <a:alpha val="6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42" name="Shape 42"/>
          <p:cNvSpPr/>
          <p:nvPr/>
        </p:nvSpPr>
        <p:spPr>
          <a:xfrm>
            <a:off x="2408064" y="2745869"/>
            <a:ext cx="64008" cy="64008"/>
          </a:xfrm>
          <a:prstGeom prst="ellipse">
            <a:avLst/>
          </a:prstGeom>
          <a:noFill/>
          <a:ln w="12700" cap="rnd" cmpd="sng">
            <a:solidFill>
              <a:srgbClr val="317F92">
                <a:alpha val="6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>
            <a:spLocks noGrp="1"/>
          </p:cNvSpPr>
          <p:nvPr>
            <p:ph type="title"/>
          </p:nvPr>
        </p:nvSpPr>
        <p:spPr>
          <a:xfrm>
            <a:off x="1435608" y="274319"/>
            <a:ext cx="749808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spcBef>
                <a:spcPts val="0"/>
              </a:spcBef>
              <a:buClr>
                <a:srgbClr val="562214"/>
              </a:buClr>
              <a:buFont typeface="Cabin"/>
              <a:buNone/>
              <a:defRPr sz="4300">
                <a:solidFill>
                  <a:srgbClr val="562214"/>
                </a:solidFill>
                <a:latin typeface="Cabin"/>
                <a:ea typeface="Cabin"/>
                <a:cs typeface="Cabin"/>
                <a:sym typeface="Cabin"/>
              </a:defRPr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body" idx="1"/>
          </p:nvPr>
        </p:nvSpPr>
        <p:spPr>
          <a:xfrm>
            <a:off x="1435608" y="1524000"/>
            <a:ext cx="3657600" cy="466343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 sz="2800"/>
            </a:lvl1pPr>
            <a:lvl2pPr rtl="0">
              <a:spcBef>
                <a:spcPts val="0"/>
              </a:spcBef>
              <a:defRPr sz="2400"/>
            </a:lvl2pPr>
            <a:lvl3pPr rtl="0">
              <a:spcBef>
                <a:spcPts val="0"/>
              </a:spcBef>
              <a:defRPr sz="2000"/>
            </a:lvl3pPr>
            <a:lvl4pPr rtl="0">
              <a:spcBef>
                <a:spcPts val="0"/>
              </a:spcBef>
              <a:defRPr sz="1800"/>
            </a:lvl4pPr>
            <a:lvl5pPr rtl="0">
              <a:spcBef>
                <a:spcPts val="0"/>
              </a:spcBef>
              <a:defRPr sz="1800"/>
            </a:lvl5pPr>
            <a:lvl6pPr rtl="0">
              <a:spcBef>
                <a:spcPts val="0"/>
              </a:spcBef>
              <a:defRPr sz="200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rtl="0">
              <a:spcBef>
                <a:spcPts val="0"/>
              </a:spcBef>
              <a:defRPr sz="200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rtl="0">
              <a:spcBef>
                <a:spcPts val="0"/>
              </a:spcBef>
              <a:defRPr sz="200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rtl="0">
              <a:spcBef>
                <a:spcPts val="0"/>
              </a:spcBef>
              <a:defRPr sz="200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2"/>
          </p:nvPr>
        </p:nvSpPr>
        <p:spPr>
          <a:xfrm>
            <a:off x="5276087" y="1524000"/>
            <a:ext cx="3657600" cy="466343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 sz="2800"/>
            </a:lvl1pPr>
            <a:lvl2pPr rtl="0">
              <a:spcBef>
                <a:spcPts val="0"/>
              </a:spcBef>
              <a:defRPr sz="2400"/>
            </a:lvl2pPr>
            <a:lvl3pPr rtl="0">
              <a:spcBef>
                <a:spcPts val="0"/>
              </a:spcBef>
              <a:defRPr sz="2000"/>
            </a:lvl3pPr>
            <a:lvl4pPr rtl="0">
              <a:spcBef>
                <a:spcPts val="0"/>
              </a:spcBef>
              <a:defRPr sz="1800"/>
            </a:lvl4pPr>
            <a:lvl5pPr rtl="0">
              <a:spcBef>
                <a:spcPts val="0"/>
              </a:spcBef>
              <a:defRPr sz="1800"/>
            </a:lvl5pPr>
            <a:lvl6pPr rtl="0">
              <a:spcBef>
                <a:spcPts val="0"/>
              </a:spcBef>
              <a:defRPr sz="200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rtl="0">
              <a:spcBef>
                <a:spcPts val="0"/>
              </a:spcBef>
              <a:defRPr sz="200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rtl="0">
              <a:spcBef>
                <a:spcPts val="0"/>
              </a:spcBef>
              <a:defRPr sz="200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rtl="0">
              <a:spcBef>
                <a:spcPts val="0"/>
              </a:spcBef>
              <a:defRPr sz="200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dt" idx="10"/>
          </p:nvPr>
        </p:nvSpPr>
        <p:spPr>
          <a:xfrm>
            <a:off x="3581400" y="6305550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r" rtl="0">
              <a:spcBef>
                <a:spcPts val="0"/>
              </a:spcBef>
              <a:defRPr sz="1200" b="0" i="0" u="none" strike="noStrike" cap="none" baseline="0">
                <a:solidFill>
                  <a:srgbClr val="B3A787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ftr" idx="11"/>
          </p:nvPr>
        </p:nvSpPr>
        <p:spPr>
          <a:xfrm>
            <a:off x="5715000" y="6305550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 sz="1200" b="0" i="0" u="none" strike="noStrike" cap="none" baseline="0">
                <a:solidFill>
                  <a:srgbClr val="B3A787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613647" y="6305550"/>
            <a:ext cx="457200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 baseline="0">
                <a:solidFill>
                  <a:srgbClr val="B3A787"/>
                </a:solidFill>
                <a:latin typeface="Cabin"/>
                <a:ea typeface="Cabin"/>
                <a:cs typeface="Cabin"/>
                <a:sym typeface="Cabin"/>
              </a:rPr>
              <a:t>‹#›</a:t>
            </a:fld>
            <a:endParaRPr lang="en-US" sz="1200" b="0" i="0" u="none" strike="noStrike" cap="none" baseline="0">
              <a:solidFill>
                <a:srgbClr val="B3A787"/>
              </a:solidFill>
              <a:latin typeface="Cabin"/>
              <a:ea typeface="Cabin"/>
              <a:cs typeface="Cabin"/>
              <a:sym typeface="Cabin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>
            <a:spLocks noGrp="1"/>
          </p:cNvSpPr>
          <p:nvPr>
            <p:ph type="title"/>
          </p:nvPr>
        </p:nvSpPr>
        <p:spPr>
          <a:xfrm>
            <a:off x="457200" y="516033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defRPr sz="4500" b="1" cap="none" baseline="0"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457200" y="328278"/>
            <a:ext cx="4023360" cy="640079"/>
          </a:xfrm>
          <a:prstGeom prst="rect">
            <a:avLst/>
          </a:prstGeom>
          <a:solidFill>
            <a:schemeClr val="lt1"/>
          </a:solidFill>
          <a:ln w="10775" cap="flat" cmpd="sng">
            <a:solidFill>
              <a:schemeClr val="lt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91425" rIns="91425" bIns="91425" anchor="ctr" anchorCtr="0"/>
          <a:lstStyle>
            <a:lvl1pPr marL="64008" indent="-507" algn="l" rtl="0">
              <a:lnSpc>
                <a:spcPct val="100000"/>
              </a:lnSpc>
              <a:spcBef>
                <a:spcPts val="100"/>
              </a:spcBef>
              <a:buClr>
                <a:schemeClr val="dk1"/>
              </a:buClr>
              <a:buFont typeface="Cabin"/>
              <a:buNone/>
              <a:defRPr sz="1900" b="0">
                <a:solidFill>
                  <a:schemeClr val="dk1"/>
                </a:solidFill>
              </a:defRPr>
            </a:lvl1pPr>
            <a:lvl2pPr rtl="0">
              <a:spcBef>
                <a:spcPts val="0"/>
              </a:spcBef>
              <a:buFont typeface="Cabin"/>
              <a:buNone/>
              <a:defRPr sz="2000" b="1"/>
            </a:lvl2pPr>
            <a:lvl3pPr rtl="0">
              <a:spcBef>
                <a:spcPts val="0"/>
              </a:spcBef>
              <a:buFont typeface="Cabin"/>
              <a:buNone/>
              <a:defRPr sz="1800" b="1"/>
            </a:lvl3pPr>
            <a:lvl4pPr rtl="0">
              <a:spcBef>
                <a:spcPts val="0"/>
              </a:spcBef>
              <a:buFont typeface="Cabin"/>
              <a:buNone/>
              <a:defRPr sz="1600" b="1"/>
            </a:lvl4pPr>
            <a:lvl5pPr rtl="0">
              <a:spcBef>
                <a:spcPts val="0"/>
              </a:spcBef>
              <a:buFont typeface="Cabin"/>
              <a:buNone/>
              <a:defRPr sz="1600" b="1"/>
            </a:lvl5pPr>
            <a:lvl6pPr rtl="0">
              <a:spcBef>
                <a:spcPts val="0"/>
              </a:spcBef>
              <a:defRPr sz="200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rtl="0">
              <a:spcBef>
                <a:spcPts val="0"/>
              </a:spcBef>
              <a:defRPr sz="200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rtl="0">
              <a:spcBef>
                <a:spcPts val="0"/>
              </a:spcBef>
              <a:defRPr sz="200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rtl="0">
              <a:spcBef>
                <a:spcPts val="0"/>
              </a:spcBef>
              <a:defRPr sz="200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body" idx="2"/>
          </p:nvPr>
        </p:nvSpPr>
        <p:spPr>
          <a:xfrm>
            <a:off x="4663439" y="328278"/>
            <a:ext cx="4023360" cy="640079"/>
          </a:xfrm>
          <a:prstGeom prst="rect">
            <a:avLst/>
          </a:prstGeom>
          <a:solidFill>
            <a:schemeClr val="lt1"/>
          </a:solidFill>
          <a:ln w="10775" cap="flat" cmpd="sng">
            <a:solidFill>
              <a:schemeClr val="lt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91425" rIns="91425" bIns="91425" anchor="ctr" anchorCtr="0"/>
          <a:lstStyle>
            <a:lvl1pPr marL="64008" indent="-507" algn="l" rtl="0">
              <a:lnSpc>
                <a:spcPct val="100000"/>
              </a:lnSpc>
              <a:spcBef>
                <a:spcPts val="100"/>
              </a:spcBef>
              <a:buClr>
                <a:schemeClr val="dk1"/>
              </a:buClr>
              <a:buFont typeface="Cabin"/>
              <a:buNone/>
              <a:defRPr sz="1900" b="0">
                <a:solidFill>
                  <a:schemeClr val="dk1"/>
                </a:solidFill>
              </a:defRPr>
            </a:lvl1pPr>
            <a:lvl2pPr rtl="0">
              <a:spcBef>
                <a:spcPts val="0"/>
              </a:spcBef>
              <a:buFont typeface="Cabin"/>
              <a:buNone/>
              <a:defRPr sz="2000" b="1"/>
            </a:lvl2pPr>
            <a:lvl3pPr rtl="0">
              <a:spcBef>
                <a:spcPts val="0"/>
              </a:spcBef>
              <a:buFont typeface="Cabin"/>
              <a:buNone/>
              <a:defRPr sz="1800" b="1"/>
            </a:lvl3pPr>
            <a:lvl4pPr rtl="0">
              <a:spcBef>
                <a:spcPts val="0"/>
              </a:spcBef>
              <a:buFont typeface="Cabin"/>
              <a:buNone/>
              <a:defRPr sz="1600" b="1"/>
            </a:lvl4pPr>
            <a:lvl5pPr rtl="0">
              <a:spcBef>
                <a:spcPts val="0"/>
              </a:spcBef>
              <a:buFont typeface="Cabin"/>
              <a:buNone/>
              <a:defRPr sz="1600" b="1"/>
            </a:lvl5pPr>
            <a:lvl6pPr rtl="0">
              <a:spcBef>
                <a:spcPts val="0"/>
              </a:spcBef>
              <a:defRPr sz="200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rtl="0">
              <a:spcBef>
                <a:spcPts val="0"/>
              </a:spcBef>
              <a:defRPr sz="200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rtl="0">
              <a:spcBef>
                <a:spcPts val="0"/>
              </a:spcBef>
              <a:defRPr sz="200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rtl="0">
              <a:spcBef>
                <a:spcPts val="0"/>
              </a:spcBef>
              <a:defRPr sz="200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body" idx="3"/>
          </p:nvPr>
        </p:nvSpPr>
        <p:spPr>
          <a:xfrm>
            <a:off x="457200" y="969336"/>
            <a:ext cx="4023360" cy="4114800"/>
          </a:xfrm>
          <a:prstGeom prst="rect">
            <a:avLst/>
          </a:prstGeom>
          <a:noFill/>
          <a:ln w="10775" cap="flat" cmpd="sng">
            <a:solidFill>
              <a:schemeClr val="lt1"/>
            </a:solidFill>
            <a:prstDash val="dash"/>
            <a:miter/>
            <a:headEnd type="none" w="med" len="med"/>
            <a:tailEnd type="none" w="med" len="med"/>
          </a:ln>
        </p:spPr>
        <p:txBody>
          <a:bodyPr lIns="91425" tIns="91425" rIns="91425" bIns="91425" anchor="t" anchorCtr="0"/>
          <a:lstStyle>
            <a:lvl1pPr marL="393192" indent="-278892" rtl="0">
              <a:lnSpc>
                <a:spcPct val="100000"/>
              </a:lnSpc>
              <a:spcBef>
                <a:spcPts val="700"/>
              </a:spcBef>
              <a:defRPr sz="2400"/>
            </a:lvl1pPr>
            <a:lvl2pPr rtl="0">
              <a:lnSpc>
                <a:spcPct val="100000"/>
              </a:lnSpc>
              <a:spcBef>
                <a:spcPts val="700"/>
              </a:spcBef>
              <a:defRPr sz="2000"/>
            </a:lvl2pPr>
            <a:lvl3pPr rtl="0">
              <a:lnSpc>
                <a:spcPct val="100000"/>
              </a:lnSpc>
              <a:spcBef>
                <a:spcPts val="700"/>
              </a:spcBef>
              <a:defRPr sz="1800"/>
            </a:lvl3pPr>
            <a:lvl4pPr rtl="0">
              <a:lnSpc>
                <a:spcPct val="100000"/>
              </a:lnSpc>
              <a:spcBef>
                <a:spcPts val="700"/>
              </a:spcBef>
              <a:defRPr sz="1600"/>
            </a:lvl4pPr>
            <a:lvl5pPr rtl="0">
              <a:lnSpc>
                <a:spcPct val="100000"/>
              </a:lnSpc>
              <a:spcBef>
                <a:spcPts val="700"/>
              </a:spcBef>
              <a:defRPr sz="1600"/>
            </a:lvl5pPr>
            <a:lvl6pPr rtl="0">
              <a:spcBef>
                <a:spcPts val="0"/>
              </a:spcBef>
              <a:defRPr sz="200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rtl="0">
              <a:spcBef>
                <a:spcPts val="0"/>
              </a:spcBef>
              <a:defRPr sz="200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rtl="0">
              <a:spcBef>
                <a:spcPts val="0"/>
              </a:spcBef>
              <a:defRPr sz="200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rtl="0">
              <a:spcBef>
                <a:spcPts val="0"/>
              </a:spcBef>
              <a:defRPr sz="200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body" idx="4"/>
          </p:nvPr>
        </p:nvSpPr>
        <p:spPr>
          <a:xfrm>
            <a:off x="4663439" y="969336"/>
            <a:ext cx="4023360" cy="4114800"/>
          </a:xfrm>
          <a:prstGeom prst="rect">
            <a:avLst/>
          </a:prstGeom>
          <a:noFill/>
          <a:ln w="10775" cap="flat" cmpd="sng">
            <a:solidFill>
              <a:schemeClr val="lt1"/>
            </a:solidFill>
            <a:prstDash val="dash"/>
            <a:miter/>
            <a:headEnd type="none" w="med" len="med"/>
            <a:tailEnd type="none" w="med" len="med"/>
          </a:ln>
        </p:spPr>
        <p:txBody>
          <a:bodyPr lIns="91425" tIns="91425" rIns="91425" bIns="91425" anchor="t" anchorCtr="0"/>
          <a:lstStyle>
            <a:lvl1pPr marL="393192" indent="-278892" rtl="0">
              <a:lnSpc>
                <a:spcPct val="100000"/>
              </a:lnSpc>
              <a:spcBef>
                <a:spcPts val="700"/>
              </a:spcBef>
              <a:defRPr sz="2400"/>
            </a:lvl1pPr>
            <a:lvl2pPr rtl="0">
              <a:lnSpc>
                <a:spcPct val="100000"/>
              </a:lnSpc>
              <a:spcBef>
                <a:spcPts val="700"/>
              </a:spcBef>
              <a:defRPr sz="2000"/>
            </a:lvl2pPr>
            <a:lvl3pPr rtl="0">
              <a:lnSpc>
                <a:spcPct val="100000"/>
              </a:lnSpc>
              <a:spcBef>
                <a:spcPts val="700"/>
              </a:spcBef>
              <a:defRPr sz="1800"/>
            </a:lvl3pPr>
            <a:lvl4pPr rtl="0">
              <a:lnSpc>
                <a:spcPct val="100000"/>
              </a:lnSpc>
              <a:spcBef>
                <a:spcPts val="700"/>
              </a:spcBef>
              <a:defRPr sz="1600"/>
            </a:lvl4pPr>
            <a:lvl5pPr rtl="0">
              <a:lnSpc>
                <a:spcPct val="100000"/>
              </a:lnSpc>
              <a:spcBef>
                <a:spcPts val="700"/>
              </a:spcBef>
              <a:defRPr sz="1600"/>
            </a:lvl5pPr>
            <a:lvl6pPr rtl="0">
              <a:spcBef>
                <a:spcPts val="0"/>
              </a:spcBef>
              <a:defRPr sz="200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rtl="0">
              <a:spcBef>
                <a:spcPts val="0"/>
              </a:spcBef>
              <a:defRPr sz="200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rtl="0">
              <a:spcBef>
                <a:spcPts val="0"/>
              </a:spcBef>
              <a:defRPr sz="200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rtl="0">
              <a:spcBef>
                <a:spcPts val="0"/>
              </a:spcBef>
              <a:defRPr sz="200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dt" idx="10"/>
          </p:nvPr>
        </p:nvSpPr>
        <p:spPr>
          <a:xfrm>
            <a:off x="3581400" y="6305550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r" rtl="0">
              <a:spcBef>
                <a:spcPts val="0"/>
              </a:spcBef>
              <a:defRPr sz="1200" b="0" i="0" u="none" strike="noStrike" cap="none" baseline="0">
                <a:solidFill>
                  <a:srgbClr val="B3A787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ftr" idx="11"/>
          </p:nvPr>
        </p:nvSpPr>
        <p:spPr>
          <a:xfrm>
            <a:off x="5715000" y="6305550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 sz="1200" b="0" i="0" u="none" strike="noStrike" cap="none" baseline="0">
                <a:solidFill>
                  <a:srgbClr val="B3A787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sldNum" idx="12"/>
          </p:nvPr>
        </p:nvSpPr>
        <p:spPr>
          <a:xfrm>
            <a:off x="8613647" y="6305550"/>
            <a:ext cx="457200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 baseline="0">
                <a:solidFill>
                  <a:srgbClr val="B3A787"/>
                </a:solidFill>
                <a:latin typeface="Cabin"/>
                <a:ea typeface="Cabin"/>
                <a:cs typeface="Cabin"/>
                <a:sym typeface="Cabin"/>
              </a:rPr>
              <a:t>‹#›</a:t>
            </a:fld>
            <a:endParaRPr lang="en-US" sz="1200" b="0" i="0" u="none" strike="noStrike" cap="none" baseline="0">
              <a:solidFill>
                <a:srgbClr val="B3A787"/>
              </a:solidFill>
              <a:latin typeface="Cabin"/>
              <a:ea typeface="Cabin"/>
              <a:cs typeface="Cabin"/>
              <a:sym typeface="Cabin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>
            <a:spLocks noGrp="1"/>
          </p:cNvSpPr>
          <p:nvPr>
            <p:ph type="title"/>
          </p:nvPr>
        </p:nvSpPr>
        <p:spPr>
          <a:xfrm>
            <a:off x="1435608" y="274319"/>
            <a:ext cx="749808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spcBef>
                <a:spcPts val="0"/>
              </a:spcBef>
              <a:buClr>
                <a:srgbClr val="562214"/>
              </a:buClr>
              <a:buFont typeface="Cabin"/>
              <a:buNone/>
              <a:defRPr sz="4300">
                <a:solidFill>
                  <a:srgbClr val="562214"/>
                </a:solidFill>
                <a:latin typeface="Cabin"/>
                <a:ea typeface="Cabin"/>
                <a:cs typeface="Cabin"/>
                <a:sym typeface="Cabin"/>
              </a:defRPr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dt" idx="10"/>
          </p:nvPr>
        </p:nvSpPr>
        <p:spPr>
          <a:xfrm>
            <a:off x="3581400" y="6305550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r" rtl="0">
              <a:spcBef>
                <a:spcPts val="0"/>
              </a:spcBef>
              <a:defRPr sz="1200" b="0" i="0" u="none" strike="noStrike" cap="none" baseline="0">
                <a:solidFill>
                  <a:srgbClr val="B3A787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ftr" idx="11"/>
          </p:nvPr>
        </p:nvSpPr>
        <p:spPr>
          <a:xfrm>
            <a:off x="5715000" y="6305550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 sz="1200" b="0" i="0" u="none" strike="noStrike" cap="none" baseline="0">
                <a:solidFill>
                  <a:srgbClr val="B3A787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sldNum" idx="12"/>
          </p:nvPr>
        </p:nvSpPr>
        <p:spPr>
          <a:xfrm>
            <a:off x="8613647" y="6305550"/>
            <a:ext cx="457200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 baseline="0">
                <a:solidFill>
                  <a:srgbClr val="B3A787"/>
                </a:solidFill>
                <a:latin typeface="Cabin"/>
                <a:ea typeface="Cabin"/>
                <a:cs typeface="Cabin"/>
                <a:sym typeface="Cabin"/>
              </a:rPr>
              <a:t>‹#›</a:t>
            </a:fld>
            <a:endParaRPr lang="en-US" sz="1200" b="0" i="0" u="none" strike="noStrike" cap="none" baseline="0">
              <a:solidFill>
                <a:srgbClr val="B3A787"/>
              </a:solidFill>
              <a:latin typeface="Cabin"/>
              <a:ea typeface="Cabin"/>
              <a:cs typeface="Cabin"/>
              <a:sym typeface="Cabin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/>
          <p:nvPr/>
        </p:nvSpPr>
        <p:spPr>
          <a:xfrm>
            <a:off x="1014983" y="0"/>
            <a:ext cx="8129015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66" name="Shape 66"/>
          <p:cNvSpPr txBox="1">
            <a:spLocks noGrp="1"/>
          </p:cNvSpPr>
          <p:nvPr>
            <p:ph type="dt" idx="10"/>
          </p:nvPr>
        </p:nvSpPr>
        <p:spPr>
          <a:xfrm>
            <a:off x="3581400" y="6305550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r" rtl="0">
              <a:spcBef>
                <a:spcPts val="0"/>
              </a:spcBef>
              <a:defRPr sz="1200" b="0" i="0" u="none" strike="noStrike" cap="none" baseline="0">
                <a:solidFill>
                  <a:srgbClr val="B3A787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ftr" idx="11"/>
          </p:nvPr>
        </p:nvSpPr>
        <p:spPr>
          <a:xfrm>
            <a:off x="5715000" y="6305550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 sz="1200" b="0" i="0" u="none" strike="noStrike" cap="none" baseline="0">
                <a:solidFill>
                  <a:srgbClr val="B3A787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sldNum" idx="12"/>
          </p:nvPr>
        </p:nvSpPr>
        <p:spPr>
          <a:xfrm>
            <a:off x="8613647" y="6305550"/>
            <a:ext cx="457200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 baseline="0">
                <a:solidFill>
                  <a:srgbClr val="B3A787"/>
                </a:solidFill>
                <a:latin typeface="Cabin"/>
                <a:ea typeface="Cabin"/>
                <a:cs typeface="Cabin"/>
                <a:sym typeface="Cabin"/>
              </a:rPr>
              <a:t>‹#›</a:t>
            </a:fld>
            <a:endParaRPr lang="en-US" sz="1200" b="0" i="0" u="none" strike="noStrike" cap="none" baseline="0">
              <a:solidFill>
                <a:srgbClr val="B3A787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69" name="Shape 69"/>
          <p:cNvSpPr/>
          <p:nvPr/>
        </p:nvSpPr>
        <p:spPr>
          <a:xfrm>
            <a:off x="1014983" y="-54"/>
            <a:ext cx="73151" cy="6858053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Cabin"/>
              <a:ea typeface="Cabin"/>
              <a:cs typeface="Cabin"/>
              <a:sym typeface="Cabin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>
            <a:spLocks noGrp="1"/>
          </p:cNvSpPr>
          <p:nvPr>
            <p:ph type="title"/>
          </p:nvPr>
        </p:nvSpPr>
        <p:spPr>
          <a:xfrm>
            <a:off x="457200" y="216778"/>
            <a:ext cx="3809999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lnSpc>
                <a:spcPct val="90909"/>
              </a:lnSpc>
              <a:spcBef>
                <a:spcPts val="0"/>
              </a:spcBef>
              <a:buFont typeface="Cabin"/>
              <a:buNone/>
              <a:defRPr sz="2200" b="1" cap="none" baseline="0"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457200" y="1406963"/>
            <a:ext cx="3809999" cy="698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45720" indent="-7619" rtl="0">
              <a:lnSpc>
                <a:spcPct val="100000"/>
              </a:lnSpc>
              <a:spcBef>
                <a:spcPts val="0"/>
              </a:spcBef>
              <a:buFont typeface="Cabin"/>
              <a:buNone/>
              <a:defRPr sz="1400"/>
            </a:lvl1pPr>
            <a:lvl2pPr rtl="0">
              <a:spcBef>
                <a:spcPts val="0"/>
              </a:spcBef>
              <a:buFont typeface="Cabin"/>
              <a:buNone/>
              <a:defRPr sz="1200"/>
            </a:lvl2pPr>
            <a:lvl3pPr rtl="0">
              <a:spcBef>
                <a:spcPts val="0"/>
              </a:spcBef>
              <a:buFont typeface="Cabin"/>
              <a:buNone/>
              <a:defRPr sz="1000"/>
            </a:lvl3pPr>
            <a:lvl4pPr rtl="0">
              <a:spcBef>
                <a:spcPts val="0"/>
              </a:spcBef>
              <a:buFont typeface="Cabin"/>
              <a:buNone/>
              <a:defRPr sz="900"/>
            </a:lvl4pPr>
            <a:lvl5pPr rtl="0">
              <a:spcBef>
                <a:spcPts val="0"/>
              </a:spcBef>
              <a:buFont typeface="Cabin"/>
              <a:buNone/>
              <a:defRPr sz="900"/>
            </a:lvl5pPr>
            <a:lvl6pPr rtl="0">
              <a:spcBef>
                <a:spcPts val="0"/>
              </a:spcBef>
              <a:defRPr sz="200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rtl="0">
              <a:spcBef>
                <a:spcPts val="0"/>
              </a:spcBef>
              <a:defRPr sz="200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rtl="0">
              <a:spcBef>
                <a:spcPts val="0"/>
              </a:spcBef>
              <a:defRPr sz="200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rtl="0">
              <a:spcBef>
                <a:spcPts val="0"/>
              </a:spcBef>
              <a:defRPr sz="200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body" idx="2"/>
          </p:nvPr>
        </p:nvSpPr>
        <p:spPr>
          <a:xfrm>
            <a:off x="457200" y="2133600"/>
            <a:ext cx="8153399" cy="3992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 sz="3200"/>
            </a:lvl1pPr>
            <a:lvl2pPr rtl="0">
              <a:spcBef>
                <a:spcPts val="0"/>
              </a:spcBef>
              <a:defRPr sz="2800"/>
            </a:lvl2pPr>
            <a:lvl3pPr rtl="0">
              <a:spcBef>
                <a:spcPts val="0"/>
              </a:spcBef>
              <a:defRPr sz="2400"/>
            </a:lvl3pPr>
            <a:lvl4pPr rtl="0">
              <a:spcBef>
                <a:spcPts val="0"/>
              </a:spcBef>
              <a:defRPr sz="2000"/>
            </a:lvl4pPr>
            <a:lvl5pPr rtl="0">
              <a:spcBef>
                <a:spcPts val="0"/>
              </a:spcBef>
              <a:defRPr sz="2000"/>
            </a:lvl5pPr>
            <a:lvl6pPr rtl="0">
              <a:spcBef>
                <a:spcPts val="0"/>
              </a:spcBef>
              <a:defRPr sz="200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rtl="0">
              <a:spcBef>
                <a:spcPts val="0"/>
              </a:spcBef>
              <a:defRPr sz="200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rtl="0">
              <a:spcBef>
                <a:spcPts val="0"/>
              </a:spcBef>
              <a:defRPr sz="200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rtl="0">
              <a:spcBef>
                <a:spcPts val="0"/>
              </a:spcBef>
              <a:defRPr sz="200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dt" idx="10"/>
          </p:nvPr>
        </p:nvSpPr>
        <p:spPr>
          <a:xfrm>
            <a:off x="3581400" y="6305550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r" rtl="0">
              <a:spcBef>
                <a:spcPts val="0"/>
              </a:spcBef>
              <a:defRPr sz="1200" b="0" i="0" u="none" strike="noStrike" cap="none" baseline="0">
                <a:solidFill>
                  <a:srgbClr val="B3A787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ftr" idx="11"/>
          </p:nvPr>
        </p:nvSpPr>
        <p:spPr>
          <a:xfrm>
            <a:off x="5715000" y="6305550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 sz="1200" b="0" i="0" u="none" strike="noStrike" cap="none" baseline="0">
                <a:solidFill>
                  <a:srgbClr val="B3A787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sldNum" idx="12"/>
          </p:nvPr>
        </p:nvSpPr>
        <p:spPr>
          <a:xfrm>
            <a:off x="8613647" y="6305550"/>
            <a:ext cx="457200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 baseline="0">
                <a:solidFill>
                  <a:srgbClr val="B3A787"/>
                </a:solidFill>
                <a:latin typeface="Cabin"/>
                <a:ea typeface="Cabin"/>
                <a:cs typeface="Cabin"/>
                <a:sym typeface="Cabin"/>
              </a:rPr>
              <a:t>‹#›</a:t>
            </a:fld>
            <a:endParaRPr lang="en-US" sz="1200" b="0" i="0" u="none" strike="noStrike" cap="none" baseline="0">
              <a:solidFill>
                <a:srgbClr val="B3A787"/>
              </a:solidFill>
              <a:latin typeface="Cabin"/>
              <a:ea typeface="Cabin"/>
              <a:cs typeface="Cabin"/>
              <a:sym typeface="Cabin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>
            <a:spLocks noGrp="1"/>
          </p:cNvSpPr>
          <p:nvPr>
            <p:ph type="title"/>
          </p:nvPr>
        </p:nvSpPr>
        <p:spPr>
          <a:xfrm>
            <a:off x="5886896" y="1066800"/>
            <a:ext cx="2743199" cy="1981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Font typeface="Cabin"/>
              <a:buNone/>
              <a:defRPr sz="2100" b="1"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dt" idx="10"/>
          </p:nvPr>
        </p:nvSpPr>
        <p:spPr>
          <a:xfrm>
            <a:off x="3581400" y="6305550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r" rtl="0">
              <a:spcBef>
                <a:spcPts val="0"/>
              </a:spcBef>
              <a:defRPr sz="1200" b="0" i="0" u="none" strike="noStrike" cap="none" baseline="0">
                <a:solidFill>
                  <a:srgbClr val="B3A787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ftr" idx="11"/>
          </p:nvPr>
        </p:nvSpPr>
        <p:spPr>
          <a:xfrm>
            <a:off x="5715000" y="6305550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 sz="1200" b="0" i="0" u="none" strike="noStrike" cap="none" baseline="0">
                <a:solidFill>
                  <a:srgbClr val="B3A787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sldNum" idx="12"/>
          </p:nvPr>
        </p:nvSpPr>
        <p:spPr>
          <a:xfrm>
            <a:off x="8613647" y="6305550"/>
            <a:ext cx="457200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 baseline="0">
                <a:solidFill>
                  <a:srgbClr val="B3A787"/>
                </a:solidFill>
                <a:latin typeface="Cabin"/>
                <a:ea typeface="Cabin"/>
                <a:cs typeface="Cabin"/>
                <a:sym typeface="Cabin"/>
              </a:rPr>
              <a:t>‹#›</a:t>
            </a:fld>
            <a:endParaRPr lang="en-US" sz="1200" b="0" i="0" u="none" strike="noStrike" cap="none" baseline="0">
              <a:solidFill>
                <a:srgbClr val="B3A787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82" name="Shape 82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 cmpd="sng">
            <a:solidFill>
              <a:srgbClr val="FFFFFF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274300" rIns="91425" bIns="45700" anchor="t" anchorCtr="0">
            <a:noAutofit/>
          </a:bodyPr>
          <a:lstStyle/>
          <a:p>
            <a:pPr marL="0" marR="0" lvl="0" indent="0" algn="l" rtl="0">
              <a:lnSpc>
                <a:spcPct val="93750"/>
              </a:lnSpc>
              <a:spcBef>
                <a:spcPts val="0"/>
              </a:spcBef>
              <a:buClr>
                <a:schemeClr val="accent1"/>
              </a:buClr>
              <a:buFont typeface="Noto Symbol"/>
              <a:buNone/>
            </a:pPr>
            <a:endParaRPr sz="3200" b="0" i="0" u="none" strike="noStrike" cap="none" baseline="0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83" name="Shape 83"/>
          <p:cNvSpPr>
            <a:spLocks noGrp="1"/>
          </p:cNvSpPr>
          <p:nvPr>
            <p:ph type="pic" idx="2"/>
          </p:nvPr>
        </p:nvSpPr>
        <p:spPr>
          <a:xfrm>
            <a:off x="838200" y="1143003"/>
            <a:ext cx="4419599" cy="3514531"/>
          </a:xfrm>
          <a:prstGeom prst="roundRect">
            <a:avLst>
              <a:gd name="adj" fmla="val 783"/>
            </a:avLst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spcBef>
                <a:spcPts val="0"/>
              </a:spcBef>
              <a:buClr>
                <a:srgbClr val="B3A787"/>
              </a:buClr>
              <a:buFont typeface="Cabin"/>
              <a:buNone/>
              <a:defRPr sz="3200" b="0" i="0" u="none" strike="noStrike" cap="none" baseline="0">
                <a:solidFill>
                  <a:srgbClr val="B3A787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84" name="Shape 84"/>
          <p:cNvSpPr/>
          <p:nvPr/>
        </p:nvSpPr>
        <p:spPr>
          <a:xfrm rot="-2131329">
            <a:off x="396725" y="954340"/>
            <a:ext cx="685799" cy="204309"/>
          </a:xfrm>
          <a:prstGeom prst="flowChartProcess">
            <a:avLst/>
          </a:prstGeom>
          <a:solidFill>
            <a:srgbClr val="FBFBFB">
              <a:alpha val="44705"/>
            </a:srgbClr>
          </a:solidFill>
          <a:ln w="9525" cap="rnd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85" name="Shape 85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4705"/>
            </a:srgbClr>
          </a:solidFill>
          <a:ln w="9525" cap="rnd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838200" y="4800600"/>
            <a:ext cx="4419599" cy="762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indent="0" algn="l" rtl="0">
              <a:lnSpc>
                <a:spcPct val="114285"/>
              </a:lnSpc>
              <a:spcBef>
                <a:spcPts val="0"/>
              </a:spcBef>
              <a:buClr>
                <a:srgbClr val="777777"/>
              </a:buClr>
              <a:buFont typeface="Cabin"/>
              <a:buNone/>
              <a:defRPr sz="1400">
                <a:solidFill>
                  <a:srgbClr val="777777"/>
                </a:solidFill>
              </a:defRPr>
            </a:lvl1pPr>
            <a:lvl2pPr rtl="0">
              <a:spcBef>
                <a:spcPts val="0"/>
              </a:spcBef>
              <a:defRPr sz="1200"/>
            </a:lvl2pPr>
            <a:lvl3pPr rtl="0">
              <a:spcBef>
                <a:spcPts val="0"/>
              </a:spcBef>
              <a:defRPr sz="1000"/>
            </a:lvl3pPr>
            <a:lvl4pPr rtl="0">
              <a:spcBef>
                <a:spcPts val="0"/>
              </a:spcBef>
              <a:defRPr sz="900"/>
            </a:lvl4pPr>
            <a:lvl5pPr rtl="0">
              <a:spcBef>
                <a:spcPts val="0"/>
              </a:spcBef>
              <a:defRPr sz="900"/>
            </a:lvl5pPr>
            <a:lvl6pPr rtl="0">
              <a:spcBef>
                <a:spcPts val="0"/>
              </a:spcBef>
              <a:defRPr sz="200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rtl="0">
              <a:spcBef>
                <a:spcPts val="0"/>
              </a:spcBef>
              <a:defRPr sz="200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rtl="0">
              <a:spcBef>
                <a:spcPts val="0"/>
              </a:spcBef>
              <a:defRPr sz="200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rtl="0">
              <a:spcBef>
                <a:spcPts val="0"/>
              </a:spcBef>
              <a:defRPr sz="200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>
            <a:alphaModFix/>
          </a:blip>
          <a:tile tx="0" ty="0" sx="90000" sy="90000" flip="xy" algn="tl"/>
        </a:blip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/>
          <p:nvPr/>
        </p:nvSpPr>
        <p:spPr>
          <a:xfrm>
            <a:off x="-815927" y="-815922"/>
            <a:ext cx="1638886" cy="1638886"/>
          </a:xfrm>
          <a:prstGeom prst="pie">
            <a:avLst>
              <a:gd name="adj1" fmla="val 0"/>
              <a:gd name="adj2" fmla="val 5402120"/>
            </a:avLst>
          </a:prstGeom>
          <a:solidFill>
            <a:srgbClr val="FEF9F3">
              <a:alpha val="32941"/>
            </a:srgbClr>
          </a:solidFill>
          <a:ln w="9525" cap="rnd" cmpd="sng">
            <a:solidFill>
              <a:srgbClr val="D1C19D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10" name="Shape 10"/>
          <p:cNvSpPr/>
          <p:nvPr/>
        </p:nvSpPr>
        <p:spPr>
          <a:xfrm>
            <a:off x="168816" y="21102"/>
            <a:ext cx="1702190" cy="1702190"/>
          </a:xfrm>
          <a:prstGeom prst="ellipse">
            <a:avLst/>
          </a:prstGeom>
          <a:noFill/>
          <a:ln w="27300" cap="rnd" cmpd="sng">
            <a:solidFill>
              <a:srgbClr val="FFF4D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11" name="Shape 11"/>
          <p:cNvSpPr/>
          <p:nvPr/>
        </p:nvSpPr>
        <p:spPr>
          <a:xfrm rot="2315675">
            <a:off x="182880" y="1055077"/>
            <a:ext cx="1125716" cy="1102624"/>
          </a:xfrm>
          <a:prstGeom prst="donut">
            <a:avLst>
              <a:gd name="adj" fmla="val 11833"/>
            </a:avLst>
          </a:prstGeom>
          <a:gradFill>
            <a:gsLst>
              <a:gs pos="0">
                <a:srgbClr val="FEFBF4">
                  <a:alpha val="69803"/>
                </a:srgbClr>
              </a:gs>
              <a:gs pos="70000">
                <a:srgbClr val="FFFDFB">
                  <a:alpha val="54901"/>
                </a:srgbClr>
              </a:gs>
              <a:gs pos="100000">
                <a:srgbClr val="EDCF8C">
                  <a:alpha val="60000"/>
                </a:srgbClr>
              </a:gs>
            </a:gsLst>
            <a:path path="circle">
              <a:fillToRect r="100000" b="100000"/>
            </a:path>
            <a:tileRect l="-100000" t="-100000"/>
          </a:gradFill>
          <a:ln w="9525" cap="rnd" cmpd="sng">
            <a:solidFill>
              <a:srgbClr val="C5B39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12" name="Shape 12"/>
          <p:cNvSpPr/>
          <p:nvPr/>
        </p:nvSpPr>
        <p:spPr>
          <a:xfrm>
            <a:off x="1012873" y="-54"/>
            <a:ext cx="8131127" cy="6858053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13" name="Shape 13"/>
          <p:cNvSpPr txBox="1">
            <a:spLocks noGrp="1"/>
          </p:cNvSpPr>
          <p:nvPr>
            <p:ph type="title"/>
          </p:nvPr>
        </p:nvSpPr>
        <p:spPr>
          <a:xfrm>
            <a:off x="1435608" y="274637"/>
            <a:ext cx="749808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buClr>
                <a:srgbClr val="562214"/>
              </a:buClr>
              <a:buFont typeface="Cabin"/>
              <a:buNone/>
              <a:defRPr sz="4300" b="0" i="0" u="none" strike="noStrike" cap="none" baseline="0">
                <a:solidFill>
                  <a:srgbClr val="562214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65760" marR="0" indent="-127000" algn="l" rtl="0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Font typeface="Noto Symbol"/>
              <a:buChar char="●"/>
              <a:defRPr sz="32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640080" marR="0" indent="-68580" algn="l" rtl="0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sz="2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marL="886967" marR="0" indent="-86867" algn="l" rtl="0">
              <a:lnSpc>
                <a:spcPct val="100000"/>
              </a:lnSpc>
              <a:spcBef>
                <a:spcPts val="480"/>
              </a:spcBef>
              <a:buClr>
                <a:schemeClr val="accent2"/>
              </a:buClr>
              <a:buFont typeface="Noto Symbol"/>
              <a:buChar char="⚫"/>
              <a:defRPr sz="24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marL="1097280" marR="0" indent="-55880" algn="l" rtl="0">
              <a:lnSpc>
                <a:spcPct val="100000"/>
              </a:lnSpc>
              <a:spcBef>
                <a:spcPts val="400"/>
              </a:spcBef>
              <a:buClr>
                <a:schemeClr val="accent3"/>
              </a:buClr>
              <a:buFont typeface="Noto Symbol"/>
              <a:buChar char="⚫"/>
              <a:defRPr sz="20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marL="1298448" marR="0" indent="-66547" algn="l" rtl="0">
              <a:lnSpc>
                <a:spcPct val="100000"/>
              </a:lnSpc>
              <a:spcBef>
                <a:spcPts val="400"/>
              </a:spcBef>
              <a:buClr>
                <a:schemeClr val="accent4"/>
              </a:buClr>
              <a:buFont typeface="Noto Symbol"/>
              <a:buChar char="⚫"/>
              <a:defRPr sz="20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1508760" marR="0" indent="-60960" algn="l" rtl="0">
              <a:lnSpc>
                <a:spcPct val="100000"/>
              </a:lnSpc>
              <a:spcBef>
                <a:spcPts val="400"/>
              </a:spcBef>
              <a:buClr>
                <a:schemeClr val="accent5"/>
              </a:buClr>
              <a:buFont typeface="Noto Symbol"/>
              <a:buChar char="⚫"/>
              <a:defRPr sz="20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1719072" marR="0" indent="-68072" algn="l" rtl="0">
              <a:lnSpc>
                <a:spcPct val="100000"/>
              </a:lnSpc>
              <a:spcBef>
                <a:spcPts val="400"/>
              </a:spcBef>
              <a:buClr>
                <a:schemeClr val="accent6"/>
              </a:buClr>
              <a:buFont typeface="Noto Symbol"/>
              <a:buChar char="⚫"/>
              <a:defRPr sz="20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1920240" marR="0" indent="-66039" algn="l" rtl="0">
              <a:lnSpc>
                <a:spcPct val="100000"/>
              </a:lnSpc>
              <a:spcBef>
                <a:spcPts val="400"/>
              </a:spcBef>
              <a:buClr>
                <a:schemeClr val="accent6"/>
              </a:buClr>
              <a:buFont typeface="Noto Symbol"/>
              <a:buChar char="⚫"/>
              <a:defRPr sz="20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2130552" marR="0" indent="-60451" algn="l" rtl="0">
              <a:lnSpc>
                <a:spcPct val="100000"/>
              </a:lnSpc>
              <a:spcBef>
                <a:spcPts val="400"/>
              </a:spcBef>
              <a:buClr>
                <a:schemeClr val="accent6"/>
              </a:buClr>
              <a:buFont typeface="Noto Symbol"/>
              <a:buChar char="⚫"/>
              <a:defRPr sz="20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dt" idx="10"/>
          </p:nvPr>
        </p:nvSpPr>
        <p:spPr>
          <a:xfrm>
            <a:off x="3581400" y="6305550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r" rtl="0">
              <a:spcBef>
                <a:spcPts val="0"/>
              </a:spcBef>
              <a:defRPr sz="1200" b="0" i="0" u="none" strike="noStrike" cap="none" baseline="0">
                <a:solidFill>
                  <a:srgbClr val="B3A787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ftr" idx="11"/>
          </p:nvPr>
        </p:nvSpPr>
        <p:spPr>
          <a:xfrm>
            <a:off x="5715000" y="6305550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 sz="1200" b="0" i="0" u="none" strike="noStrike" cap="none" baseline="0">
                <a:solidFill>
                  <a:srgbClr val="B3A787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sldNum" idx="12"/>
          </p:nvPr>
        </p:nvSpPr>
        <p:spPr>
          <a:xfrm>
            <a:off x="8613647" y="6305550"/>
            <a:ext cx="457200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 baseline="0">
                <a:solidFill>
                  <a:srgbClr val="B3A787"/>
                </a:solidFill>
                <a:latin typeface="Cabin"/>
                <a:ea typeface="Cabin"/>
                <a:cs typeface="Cabin"/>
                <a:sym typeface="Cabin"/>
              </a:rPr>
              <a:t>‹#›</a:t>
            </a:fld>
            <a:endParaRPr lang="en-US" sz="1200" b="0" i="0" u="none" strike="noStrike" cap="none" baseline="0">
              <a:solidFill>
                <a:srgbClr val="B3A787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18" name="Shape 18"/>
          <p:cNvSpPr/>
          <p:nvPr/>
        </p:nvSpPr>
        <p:spPr>
          <a:xfrm>
            <a:off x="1014983" y="-54"/>
            <a:ext cx="73151" cy="6858053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Cabin"/>
              <a:ea typeface="Cabin"/>
              <a:cs typeface="Cabin"/>
              <a:sym typeface="Cabin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cm.org/upcoming-conferences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en.wikipedia.org/wiki/List_of_computer_science_conferences" TargetMode="External"/><Relationship Id="rId4" Type="http://schemas.openxmlformats.org/officeDocument/2006/relationships/hyperlink" Target="https://www.ieee-ras.org/conferences-workshops/upcoming-conferences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people.ucsc.edu/~gmoulds/CMPE185/Travel%20Grant%20Application.docx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ocs.google.com/document/d/1lHf_XgbDtFwzYB-X5GmpHmcVQ1c9QBwbUfSQGaMAxkc/edit?usp=sharing" TargetMode="Externa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people.ucsc.edu/~gmoulds/CMPE185/spf-guidelines-17-18.pdf" TargetMode="External"/><Relationship Id="rId2" Type="http://schemas.openxmlformats.org/officeDocument/2006/relationships/hyperlink" Target="http://cowell.ucsc.edu/academics/cowell-project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eb.archive.org/web/20181119182117/https:/www.lac.org/wp-content/uploads/2014/07/Grant_Proposal_Template.pdf" TargetMode="External"/><Relationship Id="rId5" Type="http://schemas.openxmlformats.org/officeDocument/2006/relationships/hyperlink" Target="https://crown.ucsc.edu/academics/fellowships-grants/index.htm" TargetMode="External"/><Relationship Id="rId4" Type="http://schemas.openxmlformats.org/officeDocument/2006/relationships/hyperlink" Target="http://stevenson.ucsc.edu/academics/scholarships/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kresge.ucsc.edu/academics/individual-project_fund.doc" TargetMode="External"/><Relationship Id="rId3" Type="http://schemas.openxmlformats.org/officeDocument/2006/relationships/hyperlink" Target="https://merrill.ucsc.edu/academics/student_opportunities/project-funds/index.html" TargetMode="External"/><Relationship Id="rId7" Type="http://schemas.openxmlformats.org/officeDocument/2006/relationships/hyperlink" Target="https://rachelcarson.ucsc.edu/images%202018/student-project-fund-application.pdf" TargetMode="External"/><Relationship Id="rId2" Type="http://schemas.openxmlformats.org/officeDocument/2006/relationships/hyperlink" Target="https://oakes.ucsc.edu/academics/studentscholarship/guidelines-for-individual-student-projects-fund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collegeten.ucsc.edu/academics/student-project-funds/index.html" TargetMode="External"/><Relationship Id="rId5" Type="http://schemas.openxmlformats.org/officeDocument/2006/relationships/hyperlink" Target="https://collegenine.ucsc.edu/academics/student-project-funds/index.html" TargetMode="External"/><Relationship Id="rId4" Type="http://schemas.openxmlformats.org/officeDocument/2006/relationships/hyperlink" Target="https://porter.ucsc.edu/academics/pdfs/pcuf%20application.html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cowell.ucsc.edu/academics/spf-guidelines-22-23-eform.pdf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>
            <a:spLocks noGrp="1"/>
          </p:cNvSpPr>
          <p:nvPr>
            <p:ph type="ctrTitle"/>
          </p:nvPr>
        </p:nvSpPr>
        <p:spPr>
          <a:xfrm>
            <a:off x="1432559" y="359897"/>
            <a:ext cx="7406639" cy="147218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562214"/>
              </a:buClr>
              <a:buSzPct val="25000"/>
              <a:buFont typeface="Cabin"/>
              <a:buNone/>
            </a:pPr>
            <a:r>
              <a:rPr lang="en-US" sz="4300" b="0" i="0" u="none" strike="noStrike" cap="none" baseline="0">
                <a:solidFill>
                  <a:srgbClr val="562214"/>
                </a:solidFill>
                <a:latin typeface="Cabin"/>
                <a:ea typeface="Cabin"/>
                <a:cs typeface="Cabin"/>
                <a:sym typeface="Cabin"/>
              </a:rPr>
              <a:t>Grant Proposal Project</a:t>
            </a:r>
          </a:p>
        </p:txBody>
      </p:sp>
      <p:sp>
        <p:nvSpPr>
          <p:cNvPr id="101" name="Shape 101"/>
          <p:cNvSpPr txBox="1">
            <a:spLocks noGrp="1"/>
          </p:cNvSpPr>
          <p:nvPr>
            <p:ph type="subTitle" idx="1"/>
          </p:nvPr>
        </p:nvSpPr>
        <p:spPr>
          <a:xfrm>
            <a:off x="1432559" y="1850064"/>
            <a:ext cx="7406639" cy="1752600"/>
          </a:xfrm>
          <a:prstGeom prst="rect">
            <a:avLst/>
          </a:prstGeom>
          <a:noFill/>
          <a:ln>
            <a:noFill/>
          </a:ln>
        </p:spPr>
        <p:txBody>
          <a:bodyPr lIns="91425" tIns="0" rIns="91425" bIns="45700" anchor="t" anchorCtr="0">
            <a:noAutofit/>
          </a:bodyPr>
          <a:lstStyle/>
          <a:p>
            <a:pPr marL="27432" marR="0" lvl="0" indent="-2032" algn="l" rtl="0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Font typeface="Noto Symbol"/>
              <a:buNone/>
            </a:pPr>
            <a:endParaRPr sz="2600" b="0" i="0" u="none" strike="noStrike" cap="none" baseline="0">
              <a:solidFill>
                <a:srgbClr val="341108"/>
              </a:solidFill>
              <a:latin typeface="Cabin"/>
              <a:ea typeface="Cabin"/>
              <a:cs typeface="Cabin"/>
              <a:sym typeface="Cabin"/>
            </a:endParaRP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hape 162"/>
          <p:cNvSpPr txBox="1">
            <a:spLocks noGrp="1"/>
          </p:cNvSpPr>
          <p:nvPr>
            <p:ph type="title"/>
          </p:nvPr>
        </p:nvSpPr>
        <p:spPr>
          <a:xfrm>
            <a:off x="1435608" y="274637"/>
            <a:ext cx="749808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562214"/>
              </a:buClr>
              <a:buSzPct val="25000"/>
              <a:buFont typeface="Cabin"/>
              <a:buNone/>
            </a:pPr>
            <a:r>
              <a:rPr lang="en-US" sz="4300" b="0" i="0" u="none" strike="noStrike" cap="none" baseline="0" dirty="0">
                <a:solidFill>
                  <a:srgbClr val="562214"/>
                </a:solidFill>
                <a:latin typeface="Cabin"/>
                <a:ea typeface="Cabin"/>
                <a:cs typeface="Cabin"/>
                <a:sym typeface="Cabin"/>
              </a:rPr>
              <a:t>Timeline example</a:t>
            </a:r>
          </a:p>
        </p:txBody>
      </p:sp>
      <p:sp>
        <p:nvSpPr>
          <p:cNvPr id="163" name="Shape 163"/>
          <p:cNvSpPr txBox="1"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65760" marR="0" lvl="0" indent="-127000" algn="l" rtl="0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Font typeface="Noto Symbol"/>
              <a:buNone/>
            </a:pPr>
            <a:endParaRPr sz="3200" b="0" i="0" u="none" strike="noStrike" cap="none" baseline="0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pic>
        <p:nvPicPr>
          <p:cNvPr id="164" name="Shape 16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447799" y="1219200"/>
            <a:ext cx="7179023" cy="472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 txBox="1">
            <a:spLocks noGrp="1"/>
          </p:cNvSpPr>
          <p:nvPr>
            <p:ph type="title"/>
          </p:nvPr>
        </p:nvSpPr>
        <p:spPr>
          <a:xfrm>
            <a:off x="1435608" y="274637"/>
            <a:ext cx="749808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562214"/>
              </a:buClr>
              <a:buSzPct val="25000"/>
              <a:buFont typeface="Cabin"/>
              <a:buNone/>
            </a:pPr>
            <a:r>
              <a:rPr lang="en-US" sz="3870" b="0" i="0" u="none" strike="noStrike" cap="none" baseline="0">
                <a:solidFill>
                  <a:srgbClr val="562214"/>
                </a:solidFill>
                <a:latin typeface="Cabin"/>
                <a:ea typeface="Cabin"/>
                <a:cs typeface="Cabin"/>
                <a:sym typeface="Cabin"/>
              </a:rPr>
              <a:t>Special consideration: Your budget</a:t>
            </a:r>
          </a:p>
        </p:txBody>
      </p:sp>
      <p:sp>
        <p:nvSpPr>
          <p:cNvPr id="143" name="Shape 143"/>
          <p:cNvSpPr txBox="1"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65760" marR="0" lvl="0" indent="-289560" algn="l" rtl="0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ct val="80000"/>
              <a:buFont typeface="Noto Symbol"/>
              <a:buChar char="●"/>
            </a:pPr>
            <a:r>
              <a:rPr lang="en-US" sz="2000" b="0" i="0" u="none" strike="noStrike" cap="none" baseline="0" dirty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Your involvement is unpaid.</a:t>
            </a:r>
          </a:p>
          <a:p>
            <a:pPr marL="640080" marR="0" lvl="1" indent="-68580" algn="l" rtl="0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None/>
            </a:pPr>
            <a:endParaRPr sz="1800" b="0" i="0" u="none" strike="noStrike" cap="none" baseline="0" dirty="0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  <a:p>
            <a:pPr marL="365760" marR="0" lvl="0" indent="-289560" algn="l" rtl="0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Noto Symbol"/>
              <a:buChar char="●"/>
            </a:pPr>
            <a:r>
              <a:rPr lang="en-US" sz="2000" b="0" i="0" u="none" strike="noStrike" cap="none" baseline="0" dirty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Any equipment purchased with the grant money but not part of the deliverables theoretically become property of UCSC.</a:t>
            </a:r>
          </a:p>
          <a:p>
            <a:pPr marL="365760" marR="0" lvl="0" indent="-127000" algn="l" rtl="0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Font typeface="Noto Symbol"/>
              <a:buNone/>
            </a:pPr>
            <a:endParaRPr sz="2000" b="0" i="0" u="none" strike="noStrike" cap="none" baseline="0" dirty="0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  <a:p>
            <a:pPr marL="365760" marR="0" lvl="0" indent="-289560" algn="l" rtl="0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Noto Symbol"/>
              <a:buChar char="●"/>
            </a:pPr>
            <a:r>
              <a:rPr lang="en-US" sz="2000" b="0" i="0" u="none" strike="noStrike" cap="none" baseline="0" dirty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Material costs are appropriate, but your requests should be reasonable.</a:t>
            </a:r>
          </a:p>
          <a:p>
            <a:pPr marL="640080" marR="0" lvl="1" indent="-246380" algn="l" rtl="0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SzPct val="100000"/>
              <a:buFont typeface="Verdana"/>
              <a:buChar char="◦"/>
            </a:pPr>
            <a:r>
              <a:rPr lang="en-US" sz="1800" b="0" i="0" u="none" strike="noStrike" cap="none" baseline="0" dirty="0">
                <a:solidFill>
                  <a:schemeClr val="dk1"/>
                </a:solidFill>
                <a:sym typeface="Cabin"/>
              </a:rPr>
              <a:t>Specify these costs in your itemized budget.</a:t>
            </a:r>
          </a:p>
          <a:p>
            <a:pPr marL="640080" marR="0" lvl="1" indent="-246380" algn="l" rtl="0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SzPct val="100000"/>
              <a:buFont typeface="Verdana"/>
              <a:buChar char="◦"/>
            </a:pPr>
            <a:endParaRPr lang="en-US" sz="1800" dirty="0"/>
          </a:p>
          <a:p>
            <a:pPr indent="-246380">
              <a:spcBef>
                <a:spcPts val="550"/>
              </a:spcBef>
              <a:buSzPct val="100000"/>
              <a:buFont typeface="Verdana"/>
              <a:buChar char="◦"/>
            </a:pPr>
            <a:r>
              <a:rPr lang="en-US" sz="2000" dirty="0"/>
              <a:t>In table format, list the cost and source of each item in your budget.  Include the exact item, quantity, vendor, price per unit, and any sales tax.</a:t>
            </a:r>
          </a:p>
          <a:p>
            <a:pPr indent="-246380">
              <a:spcBef>
                <a:spcPts val="550"/>
              </a:spcBef>
              <a:buSzPct val="100000"/>
              <a:buFont typeface="Verdana"/>
              <a:buChar char="◦"/>
            </a:pPr>
            <a:endParaRPr lang="en-US" sz="2400" b="0" i="0" u="none" strike="noStrike" cap="none" dirty="0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  <a:p>
            <a:pPr indent="-246380">
              <a:spcBef>
                <a:spcPts val="550"/>
              </a:spcBef>
              <a:buSzPct val="100000"/>
              <a:buFont typeface="Verdana"/>
              <a:buChar char="◦"/>
            </a:pPr>
            <a:endParaRPr lang="en-US" sz="2400" b="0" i="0" u="none" strike="noStrike" cap="none" baseline="0" dirty="0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 txBox="1">
            <a:spLocks noGrp="1"/>
          </p:cNvSpPr>
          <p:nvPr>
            <p:ph type="title"/>
          </p:nvPr>
        </p:nvSpPr>
        <p:spPr>
          <a:xfrm>
            <a:off x="1435608" y="274637"/>
            <a:ext cx="749808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562214"/>
              </a:buClr>
              <a:buSzPct val="25000"/>
              <a:buFont typeface="Cabin"/>
              <a:buNone/>
            </a:pPr>
            <a:r>
              <a:rPr lang="en-US" sz="4300" b="0" i="0" u="none" strike="noStrike" cap="none" baseline="0">
                <a:solidFill>
                  <a:srgbClr val="562214"/>
                </a:solidFill>
                <a:latin typeface="Cabin"/>
                <a:ea typeface="Cabin"/>
                <a:cs typeface="Cabin"/>
                <a:sym typeface="Cabin"/>
              </a:rPr>
              <a:t>Budget example</a:t>
            </a:r>
          </a:p>
        </p:txBody>
      </p:sp>
      <p:sp>
        <p:nvSpPr>
          <p:cNvPr id="149" name="Shape 149"/>
          <p:cNvSpPr txBox="1">
            <a:spLocks noGrp="1"/>
          </p:cNvSpPr>
          <p:nvPr>
            <p:ph type="body" idx="1"/>
          </p:nvPr>
        </p:nvSpPr>
        <p:spPr>
          <a:xfrm>
            <a:off x="1435608" y="1447800"/>
            <a:ext cx="7498080" cy="5257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65760" marR="0" lvl="0" indent="-127000" algn="l" rtl="0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Font typeface="Noto Symbol"/>
              <a:buNone/>
            </a:pPr>
            <a:endParaRPr sz="3200" b="0" i="0" u="none" strike="noStrike" cap="none" baseline="0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pic>
        <p:nvPicPr>
          <p:cNvPr id="150" name="Shape 15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124200" y="1219200"/>
            <a:ext cx="4267199" cy="552225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 txBox="1">
            <a:spLocks noGrp="1"/>
          </p:cNvSpPr>
          <p:nvPr>
            <p:ph type="title"/>
          </p:nvPr>
        </p:nvSpPr>
        <p:spPr>
          <a:xfrm>
            <a:off x="1435608" y="274637"/>
            <a:ext cx="749808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562214"/>
              </a:buClr>
              <a:buSzPct val="25000"/>
              <a:buFont typeface="Cabin"/>
              <a:buNone/>
            </a:pPr>
            <a:r>
              <a:rPr lang="en-US" sz="4300" b="0" i="0" u="none" strike="noStrike" cap="none" baseline="0">
                <a:solidFill>
                  <a:srgbClr val="562214"/>
                </a:solidFill>
                <a:latin typeface="Cabin"/>
                <a:ea typeface="Cabin"/>
                <a:cs typeface="Cabin"/>
                <a:sym typeface="Cabin"/>
              </a:rPr>
              <a:t>Budget Justification</a:t>
            </a:r>
          </a:p>
        </p:txBody>
      </p:sp>
      <p:sp>
        <p:nvSpPr>
          <p:cNvPr id="157" name="Shape 157"/>
          <p:cNvSpPr txBox="1"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65760" marR="0" lvl="0" indent="-289560" algn="l" rtl="0">
              <a:lnSpc>
                <a:spcPct val="90000"/>
              </a:lnSpc>
              <a:spcBef>
                <a:spcPts val="0"/>
              </a:spcBef>
              <a:buClr>
                <a:schemeClr val="accent1"/>
              </a:buClr>
              <a:buSzPct val="80000"/>
              <a:buFont typeface="Noto Symbol"/>
              <a:buChar char="●"/>
            </a:pPr>
            <a:r>
              <a:rPr lang="en-US" sz="2800" b="0" i="0" u="none" strike="noStrike" cap="none" baseline="0" dirty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Justify each major budget item.</a:t>
            </a:r>
          </a:p>
          <a:p>
            <a:pPr marL="365760" marR="0" lvl="0" indent="-147319" algn="l" rtl="0"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Font typeface="Noto Symbol"/>
              <a:buNone/>
            </a:pPr>
            <a:endParaRPr sz="2800" b="0" i="0" u="none" strike="noStrike" cap="none" baseline="0" dirty="0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  <a:p>
            <a:pPr marL="365760" marR="0" lvl="0" indent="-289560" algn="l" rtl="0"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Noto Symbol"/>
              <a:buChar char="●"/>
            </a:pPr>
            <a:r>
              <a:rPr lang="en-US" sz="2800" b="0" i="0" u="none" strike="noStrike" cap="none" baseline="0" dirty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What counts as a major budget item?</a:t>
            </a:r>
          </a:p>
          <a:p>
            <a:pPr marL="640080" marR="0" lvl="1" indent="-246380" algn="l" rtl="0">
              <a:lnSpc>
                <a:spcPct val="90000"/>
              </a:lnSpc>
              <a:spcBef>
                <a:spcPts val="550"/>
              </a:spcBef>
              <a:buClr>
                <a:schemeClr val="accent1"/>
              </a:buClr>
              <a:buSzPct val="100000"/>
              <a:buFont typeface="Verdana"/>
              <a:buChar char="◦"/>
            </a:pPr>
            <a:r>
              <a:rPr lang="en-US" sz="2400" b="0" i="0" u="none" strike="noStrike" cap="none" baseline="0" dirty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If your project requires buying a dozen 29-cent LEDs, you likely don’t need to explain the choice.</a:t>
            </a:r>
          </a:p>
          <a:p>
            <a:pPr marL="640080" marR="0" lvl="1" indent="-93980" algn="l" rtl="0">
              <a:lnSpc>
                <a:spcPct val="9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None/>
            </a:pPr>
            <a:endParaRPr sz="2400" b="0" i="0" u="none" strike="noStrike" cap="none" baseline="0" dirty="0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  <a:p>
            <a:pPr marL="640080" marR="0" lvl="1" indent="-246380" algn="l" rtl="0">
              <a:lnSpc>
                <a:spcPct val="90000"/>
              </a:lnSpc>
              <a:spcBef>
                <a:spcPts val="550"/>
              </a:spcBef>
              <a:buClr>
                <a:schemeClr val="accent1"/>
              </a:buClr>
              <a:buSzPct val="100000"/>
              <a:buFont typeface="Verdana"/>
              <a:buChar char="◦"/>
            </a:pPr>
            <a:r>
              <a:rPr lang="en-US" sz="2400" b="0" i="0" u="none" strike="noStrike" cap="none" baseline="0" dirty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If your project requires that you buy a 4000 watt generator, you should explain why you need a generator of this size.</a:t>
            </a:r>
          </a:p>
          <a:p>
            <a:pPr marL="640080" marR="0" lvl="1" indent="-93980" algn="l" rtl="0">
              <a:lnSpc>
                <a:spcPct val="9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None/>
            </a:pPr>
            <a:endParaRPr sz="2400" b="0" i="0" u="none" strike="noStrike" cap="none" baseline="0" dirty="0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  <a:p>
            <a:pPr marL="640080" marR="0" lvl="1" indent="-246380" algn="l" rtl="0">
              <a:lnSpc>
                <a:spcPct val="90000"/>
              </a:lnSpc>
              <a:spcBef>
                <a:spcPts val="550"/>
              </a:spcBef>
              <a:buClr>
                <a:schemeClr val="accent1"/>
              </a:buClr>
              <a:buSzPct val="100000"/>
              <a:buFont typeface="Verdana"/>
              <a:buChar char="◦"/>
            </a:pPr>
            <a:r>
              <a:rPr lang="en-US" sz="2400" b="0" i="0" u="none" strike="noStrike" cap="none" baseline="0" dirty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Simply put, any part of your budget that might appear overpriced or unnecessary requires explanation.</a:t>
            </a:r>
          </a:p>
        </p:txBody>
      </p:sp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Shape 169"/>
          <p:cNvSpPr txBox="1">
            <a:spLocks noGrp="1"/>
          </p:cNvSpPr>
          <p:nvPr>
            <p:ph type="title"/>
          </p:nvPr>
        </p:nvSpPr>
        <p:spPr>
          <a:xfrm>
            <a:off x="1435608" y="274637"/>
            <a:ext cx="749808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562214"/>
              </a:buClr>
              <a:buSzPct val="25000"/>
              <a:buFont typeface="Cabin"/>
              <a:buNone/>
            </a:pPr>
            <a:r>
              <a:rPr lang="en-US" sz="4300" b="0" i="0" u="none" strike="noStrike" cap="none" baseline="0">
                <a:solidFill>
                  <a:srgbClr val="562214"/>
                </a:solidFill>
                <a:latin typeface="Cabin"/>
                <a:ea typeface="Cabin"/>
                <a:cs typeface="Cabin"/>
                <a:sym typeface="Cabin"/>
              </a:rPr>
              <a:t>Relevant Experience</a:t>
            </a:r>
          </a:p>
        </p:txBody>
      </p:sp>
      <p:sp>
        <p:nvSpPr>
          <p:cNvPr id="170" name="Shape 170"/>
          <p:cNvSpPr txBox="1"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65760" marR="0" lvl="0" indent="-289560" algn="l" rtl="0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ct val="80000"/>
              <a:buFont typeface="Noto Symbol"/>
              <a:buChar char="●"/>
            </a:pPr>
            <a:r>
              <a:rPr lang="en-US" sz="3200" b="0" i="0" u="none" strike="noStrike" cap="none" baseline="0" dirty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Briefly explain your qualifications to carry out this project.</a:t>
            </a:r>
          </a:p>
          <a:p>
            <a:pPr marL="640080" marR="0" lvl="1" indent="-246380" algn="l" rtl="0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SzPct val="100000"/>
              <a:buFont typeface="Verdana"/>
              <a:buChar char="◦"/>
            </a:pPr>
            <a:r>
              <a:rPr lang="en-US" sz="2800" b="0" i="0" u="none" strike="noStrike" cap="none" baseline="0" dirty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Programming experience, lab experience, etc.</a:t>
            </a:r>
          </a:p>
          <a:p>
            <a:pPr marL="640080" marR="0" lvl="1" indent="-246380" algn="l" rtl="0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SzPct val="100000"/>
              <a:buFont typeface="Verdana"/>
              <a:buChar char="◦"/>
            </a:pPr>
            <a:r>
              <a:rPr lang="en-US" sz="2800" b="0" i="0" u="none" strike="noStrike" cap="none" baseline="0" dirty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Relevant job experience.</a:t>
            </a:r>
          </a:p>
          <a:p>
            <a:pPr marL="640080" marR="0" lvl="1" indent="-246380" algn="l" rtl="0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SzPct val="100000"/>
              <a:buFont typeface="Verdana"/>
              <a:buChar char="◦"/>
            </a:pPr>
            <a:r>
              <a:rPr lang="en-US" sz="2800" b="0" i="0" u="none" strike="noStrike" cap="none" baseline="0" dirty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Your major, relevant course projects and general coursework.</a:t>
            </a:r>
          </a:p>
        </p:txBody>
      </p:sp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Shape 175"/>
          <p:cNvSpPr txBox="1">
            <a:spLocks noGrp="1"/>
          </p:cNvSpPr>
          <p:nvPr>
            <p:ph type="title"/>
          </p:nvPr>
        </p:nvSpPr>
        <p:spPr>
          <a:xfrm>
            <a:off x="1435608" y="274637"/>
            <a:ext cx="749808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562214"/>
              </a:buClr>
              <a:buSzPct val="25000"/>
              <a:buFont typeface="Cabin"/>
              <a:buNone/>
            </a:pPr>
            <a:r>
              <a:rPr lang="en-US" sz="4300" b="0" i="0" u="none" strike="noStrike" cap="none" baseline="0">
                <a:solidFill>
                  <a:srgbClr val="562214"/>
                </a:solidFill>
                <a:latin typeface="Cabin"/>
                <a:ea typeface="Cabin"/>
                <a:cs typeface="Cabin"/>
                <a:sym typeface="Cabin"/>
              </a:rPr>
              <a:t>References</a:t>
            </a:r>
          </a:p>
        </p:txBody>
      </p:sp>
      <p:sp>
        <p:nvSpPr>
          <p:cNvPr id="176" name="Shape 176"/>
          <p:cNvSpPr txBox="1"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65760" marR="0" lvl="0" indent="-289560" algn="l" rtl="0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ct val="80000"/>
              <a:buFont typeface="Noto Symbol"/>
              <a:buChar char="●"/>
            </a:pPr>
            <a:r>
              <a:rPr lang="en-US" sz="3200" b="0" i="0" u="none" strike="noStrike" cap="none" baseline="0" dirty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Is your project based on someone else’s work or research?</a:t>
            </a:r>
          </a:p>
          <a:p>
            <a:pPr marL="640080" marR="0" lvl="1" indent="-246380" algn="l" rtl="0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SzPct val="100000"/>
              <a:buFont typeface="Verdana"/>
              <a:buChar char="◦"/>
            </a:pPr>
            <a:r>
              <a:rPr lang="en-US" sz="2800" b="0" i="0" u="none" strike="noStrike" cap="none" baseline="0" dirty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Cite their contribution.</a:t>
            </a:r>
          </a:p>
        </p:txBody>
      </p:sp>
    </p:spTree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>
            <a:spLocks noGrp="1"/>
          </p:cNvSpPr>
          <p:nvPr>
            <p:ph type="title"/>
          </p:nvPr>
        </p:nvSpPr>
        <p:spPr>
          <a:xfrm>
            <a:off x="1435608" y="274637"/>
            <a:ext cx="749808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562214"/>
              </a:buClr>
              <a:buFont typeface="Cabin"/>
              <a:buNone/>
            </a:pPr>
            <a:r>
              <a:rPr lang="en-US" sz="2800" dirty="0"/>
              <a:t>Assignment Option 2: Conference Travel Grant</a:t>
            </a:r>
            <a:endParaRPr sz="2800" b="0" i="0" u="none" strike="noStrike" cap="none" baseline="0" dirty="0">
              <a:solidFill>
                <a:srgbClr val="562214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107" name="Shape 107"/>
          <p:cNvSpPr txBox="1"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65760" marR="0" lvl="0" indent="-289560" algn="l" rtl="0">
              <a:lnSpc>
                <a:spcPct val="90000"/>
              </a:lnSpc>
              <a:spcBef>
                <a:spcPts val="0"/>
              </a:spcBef>
              <a:buClr>
                <a:schemeClr val="accent1"/>
              </a:buClr>
              <a:buSzPct val="80592"/>
              <a:buFont typeface="Noto Symbol"/>
              <a:buChar char="●"/>
            </a:pPr>
            <a:r>
              <a:rPr lang="en-US" sz="2000" b="0" i="0" u="none" strike="noStrike" cap="none" baseline="0" dirty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The </a:t>
            </a:r>
            <a:r>
              <a:rPr lang="en-US" sz="2000" dirty="0">
                <a:solidFill>
                  <a:srgbClr val="1D180D"/>
                </a:solidFill>
              </a:rPr>
              <a:t>UCSC Undergraduate Conference Travel Grant Program</a:t>
            </a:r>
            <a:endParaRPr lang="en-US" sz="2000" b="0" i="0" u="none" strike="noStrike" cap="none" baseline="0" dirty="0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  <a:p>
            <a:pPr marL="640080" marR="0" lvl="1" indent="-246380" algn="l" rtl="0">
              <a:lnSpc>
                <a:spcPct val="90000"/>
              </a:lnSpc>
              <a:spcBef>
                <a:spcPts val="550"/>
              </a:spcBef>
              <a:buClr>
                <a:schemeClr val="accent1"/>
              </a:buClr>
              <a:buSzPct val="100000"/>
              <a:buFont typeface="Verdana"/>
              <a:buChar char="◦"/>
            </a:pPr>
            <a:endParaRPr lang="en-US" sz="1400" b="0" i="0" u="none" strike="noStrike" cap="none" baseline="0" dirty="0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  <a:p>
            <a:pPr marL="679450" lvl="1" indent="-285750">
              <a:lnSpc>
                <a:spcPct val="90000"/>
              </a:lnSpc>
              <a:buSzPct val="100000"/>
              <a:buFont typeface="Arial" panose="020B0604020202020204" pitchFamily="34" charset="0"/>
              <a:buChar char="•"/>
            </a:pPr>
            <a:r>
              <a:rPr lang="en-US" sz="1600" dirty="0"/>
              <a:t>To encourage undergraduate Computer Science and Engineering majors to travel to important conferences, the UCTGP is offering travel grants that can potentially pay for airfare, lodging, registration fees, and even meals.</a:t>
            </a:r>
          </a:p>
          <a:p>
            <a:pPr marL="812037" lvl="2" indent="-171450">
              <a:lnSpc>
                <a:spcPct val="90000"/>
              </a:lnSpc>
              <a:spcBef>
                <a:spcPts val="55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1050" dirty="0"/>
              <a:t>Expenses within the continental United States and Canada may be covered up to $1500.</a:t>
            </a:r>
          </a:p>
          <a:p>
            <a:pPr marL="812037" lvl="2" indent="-171450">
              <a:lnSpc>
                <a:spcPct val="90000"/>
              </a:lnSpc>
              <a:spcBef>
                <a:spcPts val="55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1050" b="0" i="0" u="none" strike="noStrike" cap="none" baseline="0" dirty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For </a:t>
            </a:r>
            <a:r>
              <a:rPr lang="en-US" sz="1050" dirty="0"/>
              <a:t>conferences overseas, expenses can go up to $3000.</a:t>
            </a:r>
          </a:p>
          <a:p>
            <a:pPr marL="812037" lvl="2" indent="-171450">
              <a:lnSpc>
                <a:spcPct val="90000"/>
              </a:lnSpc>
              <a:spcBef>
                <a:spcPts val="55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1050" b="0" i="0" u="none" strike="noStrike" cap="none" baseline="0" dirty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(Note: This is </a:t>
            </a:r>
            <a:r>
              <a:rPr lang="en-US" sz="1050" dirty="0"/>
              <a:t>not</a:t>
            </a:r>
            <a:r>
              <a:rPr lang="en-US" sz="1050" b="0" i="0" u="none" strike="noStrike" cap="none" baseline="0" dirty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 a real fund.  There is a grant program for BSOE undergraduate travel, but it </a:t>
            </a:r>
            <a:r>
              <a:rPr lang="en-US" sz="1050" dirty="0"/>
              <a:t>only covers $250.)</a:t>
            </a:r>
            <a:endParaRPr lang="en-US" sz="1050" b="0" i="0" u="none" strike="noStrike" cap="none" baseline="0" dirty="0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  <a:p>
            <a:pPr marL="393700" lvl="1" indent="0">
              <a:lnSpc>
                <a:spcPct val="90000"/>
              </a:lnSpc>
              <a:buSzPct val="100000"/>
              <a:buNone/>
            </a:pPr>
            <a:endParaRPr lang="en-US" sz="1600" dirty="0"/>
          </a:p>
          <a:p>
            <a:pPr marL="679450" lvl="1" indent="-285750">
              <a:lnSpc>
                <a:spcPct val="90000"/>
              </a:lnSpc>
              <a:buSzPct val="100000"/>
              <a:buFont typeface="Arial" panose="020B0604020202020204" pitchFamily="34" charset="0"/>
              <a:buChar char="•"/>
            </a:pPr>
            <a:r>
              <a:rPr lang="en-US" sz="1600" b="0" i="0" u="none" strike="noStrike" cap="none" baseline="0" dirty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You may find an existing, planned conference or ask for a grant for a conference that has already happened.  (Do refer </a:t>
            </a:r>
            <a:r>
              <a:rPr lang="en-US" sz="1600" dirty="0"/>
              <a:t>to it in the future tense, however.)</a:t>
            </a:r>
          </a:p>
          <a:p>
            <a:pPr marL="679450" lvl="1" indent="-285750">
              <a:lnSpc>
                <a:spcPct val="90000"/>
              </a:lnSpc>
              <a:buSzPct val="100000"/>
              <a:buFont typeface="Arial" panose="020B0604020202020204" pitchFamily="34" charset="0"/>
              <a:buChar char="•"/>
            </a:pPr>
            <a:endParaRPr lang="en-US" sz="1600" b="0" i="0" u="none" strike="noStrike" cap="none" baseline="0" dirty="0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  <a:p>
            <a:pPr marL="679450" lvl="1" indent="-285750">
              <a:lnSpc>
                <a:spcPct val="90000"/>
              </a:lnSpc>
              <a:buSzPct val="100000"/>
              <a:buFont typeface="Arial" panose="020B0604020202020204" pitchFamily="34" charset="0"/>
              <a:buChar char="•"/>
            </a:pPr>
            <a:r>
              <a:rPr lang="en-US" sz="1600" dirty="0"/>
              <a:t>You will also have to write a letter of Recommendation for yourself that a “Faculty Advisor” would be willing to add their name to. (More later)</a:t>
            </a:r>
            <a:endParaRPr lang="en-US" sz="1600" b="0" i="0" u="none" strike="noStrike" cap="none" baseline="0" dirty="0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  <a:p>
            <a:pPr marL="640080" marR="0" lvl="1" indent="-138430" algn="l" rtl="0">
              <a:lnSpc>
                <a:spcPct val="9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None/>
            </a:pPr>
            <a:endParaRPr sz="1400" b="0" i="0" u="none" strike="noStrike" cap="none" baseline="0" dirty="0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  <a:p>
            <a:pPr marL="640080" marR="0" lvl="1" indent="-246380" algn="l" rtl="0">
              <a:lnSpc>
                <a:spcPct val="90000"/>
              </a:lnSpc>
              <a:spcBef>
                <a:spcPts val="550"/>
              </a:spcBef>
              <a:buClr>
                <a:schemeClr val="accent1"/>
              </a:buClr>
              <a:buSzPct val="100000"/>
              <a:buFont typeface="Verdana"/>
              <a:buChar char="◦"/>
            </a:pPr>
            <a:endParaRPr sz="1400" b="0" i="0" u="none" strike="noStrike" cap="none" baseline="0" dirty="0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  <a:p>
            <a:pPr marL="640080" marR="0" lvl="1" indent="-138430" algn="l" rtl="0">
              <a:lnSpc>
                <a:spcPct val="9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None/>
            </a:pPr>
            <a:endParaRPr sz="1700" b="0" i="0" u="none" strike="noStrike" cap="none" baseline="0" dirty="0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</p:txBody>
      </p:sp>
    </p:spTree>
    <p:extLst>
      <p:ext uri="{BB962C8B-B14F-4D97-AF65-F5344CB8AC3E}">
        <p14:creationId xmlns:p14="http://schemas.microsoft.com/office/powerpoint/2010/main" val="1560718153"/>
      </p:ext>
    </p:extLst>
  </p:cSld>
  <p:clrMapOvr>
    <a:masterClrMapping/>
  </p:clrMapOvr>
  <p:transition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 txBox="1">
            <a:spLocks noGrp="1"/>
          </p:cNvSpPr>
          <p:nvPr>
            <p:ph type="title"/>
          </p:nvPr>
        </p:nvSpPr>
        <p:spPr>
          <a:xfrm>
            <a:off x="1435608" y="274637"/>
            <a:ext cx="749808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3200" dirty="0"/>
              <a:t>Possible sources for Conferences:</a:t>
            </a:r>
            <a:endParaRPr lang="en-US" sz="3200" b="0" i="0" u="none" strike="noStrike" cap="none" baseline="0" dirty="0">
              <a:solidFill>
                <a:srgbClr val="562214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119" name="Shape 119"/>
          <p:cNvSpPr txBox="1">
            <a:spLocks noGrp="1"/>
          </p:cNvSpPr>
          <p:nvPr>
            <p:ph type="body" idx="1"/>
          </p:nvPr>
        </p:nvSpPr>
        <p:spPr>
          <a:xfrm>
            <a:off x="1447800" y="1447800"/>
            <a:ext cx="7498080" cy="4800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520701" indent="-342900">
              <a:lnSpc>
                <a:spcPct val="90000"/>
              </a:lnSpc>
            </a:pPr>
            <a:r>
              <a:rPr lang="en-US" sz="2000" dirty="0"/>
              <a:t>Association for Computing Machinery (ACM):</a:t>
            </a:r>
          </a:p>
          <a:p>
            <a:pPr marL="795021" lvl="1" indent="-342900">
              <a:lnSpc>
                <a:spcPct val="90000"/>
              </a:lnSpc>
            </a:pPr>
            <a:r>
              <a:rPr lang="en-US" sz="1600" dirty="0">
                <a:hlinkClick r:id="rId3"/>
              </a:rPr>
              <a:t>https://www.acm.org/upcoming-conferences</a:t>
            </a:r>
            <a:endParaRPr lang="en-US" sz="1600" dirty="0"/>
          </a:p>
          <a:p>
            <a:pPr marL="795021" lvl="1" indent="-342900">
              <a:lnSpc>
                <a:spcPct val="90000"/>
              </a:lnSpc>
            </a:pPr>
            <a:endParaRPr lang="en-US" sz="1600" b="0" i="0" u="none" strike="noStrike" cap="none" baseline="0" dirty="0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  <a:p>
            <a:pPr marL="520701" indent="-342900">
              <a:lnSpc>
                <a:spcPct val="90000"/>
              </a:lnSpc>
            </a:pPr>
            <a:r>
              <a:rPr lang="en-US" sz="2000" dirty="0"/>
              <a:t>Institution of Electrical and Electronics Engineers (IEEE):</a:t>
            </a:r>
          </a:p>
          <a:p>
            <a:pPr marL="795021" lvl="1" indent="-342900">
              <a:lnSpc>
                <a:spcPct val="90000"/>
              </a:lnSpc>
            </a:pPr>
            <a:r>
              <a:rPr lang="en-US" sz="1600" dirty="0">
                <a:hlinkClick r:id="rId4"/>
              </a:rPr>
              <a:t>https://www.ieee-ras.org/conferences-workshops/upcoming-conferences</a:t>
            </a:r>
            <a:endParaRPr lang="en-US" sz="1600" dirty="0"/>
          </a:p>
          <a:p>
            <a:pPr marL="177801" indent="0">
              <a:lnSpc>
                <a:spcPct val="90000"/>
              </a:lnSpc>
              <a:buNone/>
            </a:pPr>
            <a:endParaRPr lang="en-US" sz="2000" dirty="0"/>
          </a:p>
          <a:p>
            <a:pPr marL="795021" lvl="1" indent="-342900">
              <a:lnSpc>
                <a:spcPct val="90000"/>
              </a:lnSpc>
            </a:pPr>
            <a:endParaRPr lang="en-US" sz="1600" b="0" i="0" u="none" strike="noStrike" cap="none" baseline="0" dirty="0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  <a:p>
            <a:pPr marL="520701" indent="-342900">
              <a:lnSpc>
                <a:spcPct val="90000"/>
              </a:lnSpc>
            </a:pPr>
            <a:r>
              <a:rPr lang="en-US" sz="2000" b="0" i="0" u="none" strike="noStrike" cap="none" baseline="0" dirty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Long list of Computer Science Conferences</a:t>
            </a:r>
          </a:p>
          <a:p>
            <a:pPr marL="795021" lvl="1" indent="-342900">
              <a:lnSpc>
                <a:spcPct val="90000"/>
              </a:lnSpc>
            </a:pPr>
            <a:r>
              <a:rPr lang="en-US" sz="1600" dirty="0">
                <a:hlinkClick r:id="rId5"/>
              </a:rPr>
              <a:t>https://en.wikipedia.org/wiki/List_of_computer_science_conferences</a:t>
            </a:r>
            <a:endParaRPr lang="en-US" sz="1600" dirty="0"/>
          </a:p>
          <a:p>
            <a:pPr marL="795021" lvl="1" indent="-342900">
              <a:lnSpc>
                <a:spcPct val="90000"/>
              </a:lnSpc>
            </a:pPr>
            <a:endParaRPr sz="1600" b="0" i="0" u="none" strike="noStrike" cap="none" baseline="0" dirty="0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</p:txBody>
      </p:sp>
    </p:spTree>
    <p:extLst>
      <p:ext uri="{BB962C8B-B14F-4D97-AF65-F5344CB8AC3E}">
        <p14:creationId xmlns:p14="http://schemas.microsoft.com/office/powerpoint/2010/main" val="4217910994"/>
      </p:ext>
    </p:extLst>
  </p:cSld>
  <p:clrMapOvr>
    <a:masterClrMapping/>
  </p:clrMapOvr>
  <p:transition spd="slow">
    <p:cut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 txBox="1">
            <a:spLocks noGrp="1"/>
          </p:cNvSpPr>
          <p:nvPr>
            <p:ph type="title"/>
          </p:nvPr>
        </p:nvSpPr>
        <p:spPr>
          <a:xfrm>
            <a:off x="1435608" y="274637"/>
            <a:ext cx="749808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3200" dirty="0"/>
              <a:t>Travel Grant Fund:</a:t>
            </a:r>
            <a:endParaRPr lang="en-US" sz="3200" b="0" i="0" u="none" strike="noStrike" cap="none" baseline="0" dirty="0">
              <a:solidFill>
                <a:srgbClr val="562214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131" name="Shape 131"/>
          <p:cNvSpPr txBox="1"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65760" marR="0" lvl="0" indent="-289560" algn="l" rtl="0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ct val="80000"/>
              <a:buFont typeface="Noto Symbol"/>
              <a:buChar char="●"/>
            </a:pPr>
            <a:r>
              <a:rPr lang="en-US" sz="2000" b="0" i="0" u="none" strike="noStrike" cap="none" baseline="0" dirty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Complete the grant application form and submit a printout of the forms</a:t>
            </a:r>
          </a:p>
          <a:p>
            <a:pPr marL="640080" marR="0" lvl="1" indent="-246380" algn="l" rtl="0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SzPct val="100000"/>
              <a:buFont typeface="Verdana"/>
              <a:buChar char="◦"/>
            </a:pPr>
            <a:r>
              <a:rPr lang="en-US" sz="1200" b="0" i="0" u="sng" strike="noStrike" cap="none" baseline="0" dirty="0">
                <a:solidFill>
                  <a:schemeClr val="hlink"/>
                </a:solidFill>
                <a:latin typeface="Cabin"/>
                <a:ea typeface="Cabin"/>
                <a:cs typeface="Cabin"/>
                <a:sym typeface="Cabin"/>
                <a:hlinkClick r:id="rId3"/>
              </a:rPr>
              <a:t>Travel Grant Application.docx</a:t>
            </a:r>
            <a:r>
              <a:rPr lang="en-US" sz="1200" b="0" i="0" u="none" strike="noStrike" cap="none" baseline="0" dirty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</a:p>
          <a:p>
            <a:pPr marL="640080" marR="0" lvl="1" indent="-246380" algn="l" rtl="0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SzPct val="100000"/>
              <a:buFont typeface="Verdana"/>
              <a:buChar char="◦"/>
            </a:pPr>
            <a:r>
              <a:rPr lang="en-US" sz="1200" dirty="0"/>
              <a:t>or</a:t>
            </a:r>
            <a:endParaRPr lang="en-US" sz="1200" b="0" i="0" u="none" strike="noStrike" cap="none" baseline="0" dirty="0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  <a:p>
            <a:pPr lvl="1" indent="-246380">
              <a:buSzPct val="100000"/>
            </a:pPr>
            <a:r>
              <a:rPr lang="en-US" sz="1200" dirty="0">
                <a:hlinkClick r:id="rId4"/>
              </a:rPr>
              <a:t>https://docs.google.com/document/d/1lHf_XgbDtFwzYB-X5GmpHmcVQ1c9QBwbUfSQGaMAxkc/edit?usp=sharing</a:t>
            </a:r>
            <a:endParaRPr lang="en-US" sz="1200" dirty="0"/>
          </a:p>
          <a:p>
            <a:pPr lvl="1" indent="-246380">
              <a:buSzPct val="100000"/>
            </a:pPr>
            <a:endParaRPr lang="en-US" sz="1200" b="0" i="0" u="none" strike="noStrike" cap="none" baseline="0" dirty="0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  <a:p>
            <a:pPr marL="365760" marR="0" lvl="0" indent="-289560" algn="l" rtl="0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Noto Symbol"/>
              <a:buChar char="●"/>
            </a:pPr>
            <a:r>
              <a:rPr lang="en-US" sz="2000" b="0" i="0" u="none" strike="noStrike" cap="none" baseline="0" dirty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Complete each section</a:t>
            </a:r>
          </a:p>
          <a:p>
            <a:pPr marL="640080" marR="0" lvl="1" indent="-106680" algn="l" rtl="0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None/>
            </a:pPr>
            <a:endParaRPr sz="1600" b="0" i="0" u="none" strike="noStrike" cap="none" baseline="0" dirty="0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  <a:p>
            <a:pPr marL="365760" marR="0" lvl="0" indent="-289560" algn="l" rtl="0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Noto Symbol"/>
              <a:buChar char="●"/>
            </a:pPr>
            <a:r>
              <a:rPr lang="en-US" sz="2000" b="0" i="0" u="none" strike="noStrike" cap="none" baseline="0" dirty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Adhere to the application format</a:t>
            </a:r>
          </a:p>
          <a:p>
            <a:pPr marL="640080" marR="0" lvl="1" indent="-246380" algn="l" rtl="0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SzPct val="100000"/>
              <a:buFont typeface="Verdana"/>
              <a:buChar char="◦"/>
            </a:pPr>
            <a:r>
              <a:rPr lang="en-US" sz="1800" b="0" i="0" u="none" strike="noStrike" cap="none" baseline="0" dirty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You must fit your text into the required format</a:t>
            </a:r>
          </a:p>
          <a:p>
            <a:pPr marL="640080" marR="0" lvl="1" indent="-246380" algn="l" rtl="0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SzPct val="100000"/>
              <a:buFont typeface="Verdana"/>
              <a:buChar char="◦"/>
            </a:pPr>
            <a:r>
              <a:rPr lang="en-US" sz="1800" b="0" i="0" u="none" strike="noStrike" cap="none" baseline="0" dirty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Do not remove prompts or change section headings</a:t>
            </a:r>
          </a:p>
          <a:p>
            <a:pPr marL="640080" marR="0" lvl="1" indent="-246380" algn="l" rtl="0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SzPct val="100000"/>
              <a:buFont typeface="Verdana"/>
              <a:buChar char="◦"/>
            </a:pPr>
            <a:r>
              <a:rPr lang="en-US" sz="1800" dirty="0"/>
              <a:t>Individual sections may be longer or shorter than the blank blocks in the document.</a:t>
            </a:r>
            <a:endParaRPr lang="en-US" sz="1800" b="0" i="0" u="none" strike="noStrike" cap="none" baseline="0" dirty="0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  <a:p>
            <a:pPr marL="640080" marR="0" lvl="1" indent="-246380" algn="l" rtl="0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None/>
            </a:pPr>
            <a:endParaRPr sz="2800" b="0" i="0" u="none" strike="noStrike" cap="none" baseline="0" dirty="0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  <a:p>
            <a:pPr marL="640080" marR="0" lvl="1" indent="-68580" algn="l" rtl="0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None/>
            </a:pPr>
            <a:endParaRPr sz="2800" b="0" i="0" u="none" strike="noStrike" cap="none" baseline="0" dirty="0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  <a:p>
            <a:pPr marL="365760" marR="0" lvl="0" indent="-127000" algn="l" rtl="0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Font typeface="Noto Symbol"/>
              <a:buNone/>
            </a:pPr>
            <a:endParaRPr sz="3200" b="0" i="0" u="none" strike="noStrike" cap="none" baseline="0" dirty="0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</p:txBody>
      </p:sp>
    </p:spTree>
    <p:extLst>
      <p:ext uri="{BB962C8B-B14F-4D97-AF65-F5344CB8AC3E}">
        <p14:creationId xmlns:p14="http://schemas.microsoft.com/office/powerpoint/2010/main" val="755635880"/>
      </p:ext>
    </p:extLst>
  </p:cSld>
  <p:clrMapOvr>
    <a:masterClrMapping/>
  </p:clrMapOvr>
  <p:transition spd="slow">
    <p:cut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E9B949-86CE-724A-AD68-7D53790673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Requirement: Letter of Recommendation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8C7EE9-AEB3-6B47-B5F0-4DF07C33982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 </a:t>
            </a:r>
            <a:r>
              <a:rPr lang="en-US" sz="2000" dirty="0"/>
              <a:t>This travel grant requires a letter of recommendation from a Faculty Advisor. (Important: This is fictional.  Do not bother any actual Faculty)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For the purposes of this assignment, you have a Faculty Advisor willing to write you a letter of recommendation.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But, this Faculty Advisor is tremendously busy this quarter and would like you to write the letter.  (Get used to this.)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The Faculty Advisor will read the letter before signing it, and might refuse if the contents are implausible.</a:t>
            </a:r>
          </a:p>
        </p:txBody>
      </p:sp>
    </p:spTree>
    <p:extLst>
      <p:ext uri="{BB962C8B-B14F-4D97-AF65-F5344CB8AC3E}">
        <p14:creationId xmlns:p14="http://schemas.microsoft.com/office/powerpoint/2010/main" val="11479476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Assignment Option 1: Student Project Fund Grant</a:t>
            </a:r>
            <a:br>
              <a:rPr lang="en-US" sz="2800" dirty="0"/>
            </a:br>
            <a:r>
              <a:rPr lang="en-US" sz="2800" dirty="0"/>
              <a:t>	(Option 2 starts on Slide 16)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charset="0"/>
              <a:buChar char="•"/>
            </a:pPr>
            <a:r>
              <a:rPr lang="en-US" sz="1600" dirty="0"/>
              <a:t>Your college (Cowell, Porter, Rachel Carson, etc.) may offer students funds for student projects.</a:t>
            </a:r>
          </a:p>
          <a:p>
            <a:pPr lvl="1">
              <a:buFont typeface="Arial" charset="0"/>
              <a:buChar char="•"/>
            </a:pPr>
            <a:r>
              <a:rPr lang="en-US" sz="1400" dirty="0"/>
              <a:t>This is real.  If your college does offer money, there may still be time to apply for it.</a:t>
            </a:r>
          </a:p>
          <a:p>
            <a:pPr lvl="1">
              <a:buFont typeface="Arial" charset="0"/>
              <a:buChar char="•"/>
            </a:pPr>
            <a:r>
              <a:rPr lang="en-US" sz="1400" dirty="0"/>
              <a:t>Are you starting your senior design project later? Congratulations, you might be able to fund it through money available from your college.</a:t>
            </a:r>
          </a:p>
          <a:p>
            <a:pPr lvl="1">
              <a:buFont typeface="Arial" charset="0"/>
              <a:buChar char="•"/>
            </a:pPr>
            <a:r>
              <a:rPr lang="en-US" sz="1400" dirty="0"/>
              <a:t>Have you already finished your senior design project?  Congratulations, you probably have a good idea of what your needs will be.</a:t>
            </a:r>
          </a:p>
          <a:p>
            <a:pPr lvl="1">
              <a:buFont typeface="Arial" charset="0"/>
              <a:buChar char="•"/>
            </a:pPr>
            <a:endParaRPr lang="en-US" sz="1400" dirty="0"/>
          </a:p>
          <a:p>
            <a:pPr>
              <a:buFont typeface="Arial" charset="0"/>
              <a:buChar char="•"/>
            </a:pPr>
            <a:r>
              <a:rPr lang="en-US" sz="1600" dirty="0"/>
              <a:t>For the purposes of this assignment, assume you are working on a senior design project to complete your Engineering major.</a:t>
            </a:r>
          </a:p>
          <a:p>
            <a:pPr lvl="1">
              <a:buFont typeface="Arial" charset="0"/>
              <a:buChar char="•"/>
            </a:pPr>
            <a:r>
              <a:rPr lang="en-US" sz="1400" dirty="0"/>
              <a:t>You’d rather someone else pay for parts and equipment, if possible.</a:t>
            </a:r>
          </a:p>
          <a:p>
            <a:pPr lvl="1">
              <a:buFont typeface="Arial" charset="0"/>
              <a:buChar char="•"/>
            </a:pPr>
            <a:r>
              <a:rPr lang="en-US" sz="1400" dirty="0"/>
              <a:t>Make a case for your project.  Why is it worth funding?</a:t>
            </a:r>
          </a:p>
          <a:p>
            <a:pPr lvl="1">
              <a:buFont typeface="Arial" charset="0"/>
              <a:buChar char="•"/>
            </a:pPr>
            <a:endParaRPr lang="en-US" sz="800" dirty="0"/>
          </a:p>
          <a:p>
            <a:pPr lvl="1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07134636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96D739-0FB6-BF47-9160-13A2553769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On writing a letter of recommendation for yourself: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F29644-AE3C-B945-9334-EB5309455F0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 First, this is not the place for modesty.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 We often think that bragging about ourselves is unseemly.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 But when we recommend others, most people err on the over-positive side.  So if you’re writing from another person’s perspective, be enthusiastic about it.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 However, if your praise is unsubstantiated or unprovable, the recommender may not sign off on the letter.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 So, search for positive, concrete details about yourself that your recommender could potentially fact-check.</a:t>
            </a: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 Key details: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 Coursework/projects with this recommender, or projects public enough that others in the department would know of them.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 Relevant professional experiences.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 Membership/leadership in a relevant organization or club.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 Some less-tangible personal praise is a good idea: “Chris was delightful to work with, and we had many fascinating conversations during office hours” is fine, but don’t overdo it and don’t invent anything that didn’t actually happen.</a:t>
            </a:r>
          </a:p>
        </p:txBody>
      </p:sp>
    </p:spTree>
    <p:extLst>
      <p:ext uri="{BB962C8B-B14F-4D97-AF65-F5344CB8AC3E}">
        <p14:creationId xmlns:p14="http://schemas.microsoft.com/office/powerpoint/2010/main" val="10233927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Assignment Requirements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5135880"/>
          </a:xfrm>
        </p:spPr>
        <p:txBody>
          <a:bodyPr/>
          <a:lstStyle/>
          <a:p>
            <a:pPr>
              <a:buFont typeface="Arial" charset="0"/>
              <a:buChar char="•"/>
            </a:pPr>
            <a:r>
              <a:rPr lang="en-US" sz="1600" dirty="0"/>
              <a:t>Look up available “Student Project Funds” offers for your College.</a:t>
            </a:r>
          </a:p>
          <a:p>
            <a:pPr>
              <a:buFont typeface="Arial" charset="0"/>
              <a:buChar char="•"/>
            </a:pPr>
            <a:r>
              <a:rPr lang="en-US" sz="1600" dirty="0"/>
              <a:t>Examples:</a:t>
            </a:r>
          </a:p>
          <a:p>
            <a:pPr lvl="1">
              <a:buFont typeface="Arial" charset="0"/>
              <a:buChar char="•"/>
            </a:pPr>
            <a:r>
              <a:rPr lang="en-US" sz="1400" dirty="0"/>
              <a:t>Cowell: </a:t>
            </a:r>
            <a:r>
              <a:rPr lang="en-US" sz="1400" dirty="0">
                <a:hlinkClick r:id="rId2"/>
              </a:rPr>
              <a:t>http://cowell.ucsc.edu/academics/cowell-project.html</a:t>
            </a:r>
            <a:endParaRPr lang="en-US" sz="1400" dirty="0"/>
          </a:p>
          <a:p>
            <a:pPr lvl="2">
              <a:buFont typeface="Arial" charset="0"/>
              <a:buChar char="•"/>
            </a:pPr>
            <a:r>
              <a:rPr lang="en-US" sz="1100" dirty="0"/>
              <a:t>(If the guidelines page is still broken, check out: </a:t>
            </a:r>
            <a:r>
              <a:rPr lang="en-US" sz="1100" dirty="0">
                <a:hlinkClick r:id="rId3"/>
              </a:rPr>
              <a:t>https://people.ucsc.edu/~gmoulds/CMPE185/spf-guidelines-17-18.pdf</a:t>
            </a:r>
            <a:r>
              <a:rPr lang="en-US" sz="1100" dirty="0"/>
              <a:t>)</a:t>
            </a:r>
          </a:p>
          <a:p>
            <a:pPr lvl="1">
              <a:buFont typeface="Arial" charset="0"/>
              <a:buChar char="•"/>
            </a:pPr>
            <a:r>
              <a:rPr lang="en-US" sz="1400" dirty="0"/>
              <a:t>Stevenson: </a:t>
            </a:r>
            <a:r>
              <a:rPr lang="en-US" sz="1400" dirty="0">
                <a:hlinkClick r:id="rId4"/>
              </a:rPr>
              <a:t>http://stevenson.ucsc.edu/academics/scholarships/</a:t>
            </a:r>
            <a:endParaRPr lang="en-US" sz="1400" dirty="0"/>
          </a:p>
          <a:p>
            <a:pPr lvl="1">
              <a:buFont typeface="Arial" charset="0"/>
              <a:buChar char="•"/>
            </a:pPr>
            <a:r>
              <a:rPr lang="en-US" sz="1400" dirty="0"/>
              <a:t>Crown: </a:t>
            </a:r>
            <a:r>
              <a:rPr lang="en-US" sz="1400" dirty="0">
                <a:hlinkClick r:id="rId5"/>
              </a:rPr>
              <a:t>https://crown.ucsc.edu/academics/fellowships-grants/</a:t>
            </a:r>
            <a:r>
              <a:rPr lang="en-US" sz="1400" dirty="0" err="1">
                <a:hlinkClick r:id="rId5"/>
              </a:rPr>
              <a:t>index.htm</a:t>
            </a:r>
            <a:r>
              <a:rPr lang="en-US" sz="1400" dirty="0" err="1"/>
              <a:t>l</a:t>
            </a:r>
            <a:endParaRPr lang="en-US" sz="1400" dirty="0"/>
          </a:p>
          <a:p>
            <a:pPr lvl="1">
              <a:buFont typeface="Arial" charset="0"/>
              <a:buChar char="•"/>
            </a:pPr>
            <a:endParaRPr lang="en-US" sz="1600" dirty="0"/>
          </a:p>
          <a:p>
            <a:pPr>
              <a:buFont typeface="Arial" charset="0"/>
              <a:buChar char="•"/>
            </a:pPr>
            <a:r>
              <a:rPr lang="en-US" sz="1600" dirty="0"/>
              <a:t>Because of the requirements for this assignment, your grant proposal may be longer than the requested page length from your college.</a:t>
            </a:r>
          </a:p>
          <a:p>
            <a:pPr>
              <a:buFont typeface="Arial" charset="0"/>
              <a:buChar char="•"/>
            </a:pPr>
            <a:endParaRPr lang="en-US" sz="1600" dirty="0"/>
          </a:p>
          <a:p>
            <a:pPr>
              <a:buFont typeface="Arial" charset="0"/>
              <a:buChar char="•"/>
            </a:pPr>
            <a:r>
              <a:rPr lang="en-US" sz="1600" dirty="0"/>
              <a:t>Formatting</a:t>
            </a:r>
          </a:p>
          <a:p>
            <a:pPr lvl="1">
              <a:buFont typeface="Arial" charset="0"/>
              <a:buChar char="•"/>
            </a:pPr>
            <a:r>
              <a:rPr lang="en-US" sz="1200" dirty="0"/>
              <a:t>Your grant proposal should appear professional</a:t>
            </a:r>
          </a:p>
          <a:p>
            <a:pPr lvl="1">
              <a:buFont typeface="Arial" charset="0"/>
              <a:buChar char="•"/>
            </a:pPr>
            <a:r>
              <a:rPr lang="en-US" sz="1200" dirty="0"/>
              <a:t>Example Grant Proposal (you don’t have to adhere to this exact format, but you can use it as a guideline): </a:t>
            </a:r>
            <a:r>
              <a:rPr lang="en-US" sz="1200" dirty="0">
                <a:hlinkClick r:id="rId6"/>
              </a:rPr>
              <a:t>https://web.archive.org/web/20181119182117/https://www.lac.org/wp-content/uploads/2014/07/Grant_Proposal_Template.pdf</a:t>
            </a:r>
            <a:endParaRPr lang="en-US" sz="1200" dirty="0"/>
          </a:p>
          <a:p>
            <a:pPr lvl="1">
              <a:buFont typeface="Arial" charset="0"/>
              <a:buChar char="•"/>
            </a:pPr>
            <a:r>
              <a:rPr lang="en-US" sz="1200" dirty="0"/>
              <a:t>Adhere to the section requirements for this assignment, not to the sections listed in this particular template</a:t>
            </a:r>
          </a:p>
          <a:p>
            <a:pPr lvl="1">
              <a:buFont typeface="Arial" charset="0"/>
              <a:buChar char="•"/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8601727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D9B761-62B7-EA4A-A500-929F496998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More student project funding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55C650E-B93A-3C45-95B4-3164E98EC60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800" dirty="0"/>
              <a:t>Oakes </a:t>
            </a:r>
            <a:r>
              <a:rPr lang="en-US" sz="1800" dirty="0">
                <a:hlinkClick r:id="rId2"/>
              </a:rPr>
              <a:t>https://oakes.ucsc.edu/academics/studentscholarship/guidelines-for-individual-student-projects-fund.pdf</a:t>
            </a:r>
            <a:endParaRPr lang="en-US" sz="1800" dirty="0"/>
          </a:p>
          <a:p>
            <a:r>
              <a:rPr lang="en-US" sz="1800" dirty="0"/>
              <a:t>Merrill </a:t>
            </a:r>
            <a:r>
              <a:rPr lang="en-US" sz="1800" dirty="0">
                <a:hlinkClick r:id="rId3"/>
              </a:rPr>
              <a:t>https://merrill.ucsc.edu/academics/student_opportunities/project-funds/index.html</a:t>
            </a:r>
            <a:endParaRPr lang="en-US" sz="1800" dirty="0"/>
          </a:p>
          <a:p>
            <a:r>
              <a:rPr lang="en-US" sz="1800" dirty="0"/>
              <a:t>Porter </a:t>
            </a:r>
            <a:r>
              <a:rPr lang="en-US" sz="1800" dirty="0">
                <a:hlinkClick r:id="rId4"/>
              </a:rPr>
              <a:t>https://porter.ucsc.edu/academics/pdfs/pcuf%20application.html</a:t>
            </a:r>
            <a:endParaRPr lang="en-US" sz="1800" dirty="0"/>
          </a:p>
          <a:p>
            <a:r>
              <a:rPr lang="en-US" sz="1800" dirty="0"/>
              <a:t>College 9 </a:t>
            </a:r>
            <a:r>
              <a:rPr lang="en-US" sz="1800" dirty="0">
                <a:hlinkClick r:id="rId5"/>
              </a:rPr>
              <a:t>https://collegenine.ucsc.edu/academics/student-project-funds/index.html</a:t>
            </a:r>
            <a:endParaRPr lang="en-US" sz="1800" dirty="0"/>
          </a:p>
          <a:p>
            <a:r>
              <a:rPr lang="en-US" sz="1800" dirty="0"/>
              <a:t>College 10 </a:t>
            </a:r>
            <a:r>
              <a:rPr lang="en-US" sz="1800" dirty="0">
                <a:hlinkClick r:id="rId6"/>
              </a:rPr>
              <a:t>https://collegeten.ucsc.edu/academics/student-project-funds/index.html</a:t>
            </a:r>
            <a:endParaRPr lang="en-US" sz="1800" dirty="0"/>
          </a:p>
          <a:p>
            <a:r>
              <a:rPr lang="en-US" sz="1800" dirty="0"/>
              <a:t>Rachel Carson </a:t>
            </a:r>
            <a:r>
              <a:rPr lang="en-US" sz="1800" dirty="0">
                <a:hlinkClick r:id="rId7"/>
              </a:rPr>
              <a:t>https://rachelcarson.ucsc.edu/images%202018/student-project-fund-application.pdf</a:t>
            </a:r>
            <a:endParaRPr lang="en-US" sz="1800" dirty="0"/>
          </a:p>
          <a:p>
            <a:r>
              <a:rPr lang="en-US" sz="1800" dirty="0"/>
              <a:t>Kresge: </a:t>
            </a:r>
            <a:r>
              <a:rPr lang="en-US" sz="1800" dirty="0">
                <a:hlinkClick r:id="rId8"/>
              </a:rPr>
              <a:t>https://kresge.ucsc.edu/academics/individual-project_fund.doc</a:t>
            </a:r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83627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Do you not have a Senior Design Project?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charset="0"/>
              <a:buChar char="•"/>
            </a:pPr>
            <a:r>
              <a:rPr lang="en-US" sz="2400" dirty="0"/>
              <a:t>If you’re planning to complete a Senior Design Project, but don’t yet know what it will be about,</a:t>
            </a:r>
          </a:p>
          <a:p>
            <a:pPr>
              <a:buFont typeface="Arial" charset="0"/>
              <a:buChar char="•"/>
            </a:pPr>
            <a:endParaRPr lang="en-US" sz="2400" dirty="0"/>
          </a:p>
          <a:p>
            <a:pPr>
              <a:buFont typeface="Arial" charset="0"/>
              <a:buChar char="•"/>
            </a:pPr>
            <a:r>
              <a:rPr lang="en-US" sz="2400" dirty="0"/>
              <a:t>Or you are planning on another capstone project, like a senior thesis,</a:t>
            </a:r>
          </a:p>
          <a:p>
            <a:pPr>
              <a:buFont typeface="Arial" charset="0"/>
              <a:buChar char="•"/>
            </a:pPr>
            <a:endParaRPr lang="en-US" sz="2400" dirty="0"/>
          </a:p>
          <a:p>
            <a:pPr>
              <a:buFont typeface="Arial" charset="0"/>
              <a:buChar char="•"/>
            </a:pPr>
            <a:r>
              <a:rPr lang="en-US" sz="2200" dirty="0"/>
              <a:t>You can also invent a plausible design project.</a:t>
            </a:r>
          </a:p>
          <a:p>
            <a:pPr marL="571500" lvl="1" indent="0">
              <a:buNone/>
            </a:pPr>
            <a:endParaRPr lang="en-US" sz="1800" dirty="0"/>
          </a:p>
          <a:p>
            <a:pPr>
              <a:buFont typeface="Arial" charset="0"/>
              <a:buChar char="•"/>
            </a:pPr>
            <a:r>
              <a:rPr lang="en-US" sz="2200" dirty="0"/>
              <a:t>If none of these are viable, consider “Assignment Option 2: Travel Grant Funding”</a:t>
            </a:r>
          </a:p>
          <a:p>
            <a:pPr lvl="1">
              <a:buFont typeface="Arial" charset="0"/>
              <a:buChar char="•"/>
            </a:pPr>
            <a:endParaRPr lang="en-US" sz="1800" dirty="0"/>
          </a:p>
          <a:p>
            <a:pPr>
              <a:buFont typeface="Arial" charset="0"/>
              <a:buChar char="•"/>
            </a:pPr>
            <a:endParaRPr lang="en-US" sz="2200" dirty="0"/>
          </a:p>
          <a:p>
            <a:pPr>
              <a:buFont typeface="Arial" charset="0"/>
              <a:buChar char="•"/>
            </a:pPr>
            <a:endParaRPr lang="en-US" sz="2400" dirty="0"/>
          </a:p>
          <a:p>
            <a:pPr lvl="1">
              <a:buFont typeface="Arial" charset="0"/>
              <a:buChar char="•"/>
            </a:pPr>
            <a:endParaRPr lang="en-US" sz="1400" dirty="0"/>
          </a:p>
          <a:p>
            <a:pPr lvl="1">
              <a:buFont typeface="Arial" charset="0"/>
              <a:buChar char="•"/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051147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 txBox="1">
            <a:spLocks noGrp="1"/>
          </p:cNvSpPr>
          <p:nvPr>
            <p:ph type="title"/>
          </p:nvPr>
        </p:nvSpPr>
        <p:spPr>
          <a:xfrm>
            <a:off x="1435608" y="274637"/>
            <a:ext cx="749808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562214"/>
              </a:buClr>
              <a:buSzPct val="25000"/>
              <a:buFont typeface="Cabin"/>
              <a:buNone/>
            </a:pPr>
            <a:r>
              <a:rPr lang="en-US" sz="3600" b="0" i="0" u="none" strike="noStrike" cap="none" baseline="0" dirty="0">
                <a:solidFill>
                  <a:srgbClr val="562214"/>
                </a:solidFill>
                <a:latin typeface="Cabin"/>
                <a:ea typeface="Cabin"/>
                <a:cs typeface="Cabin"/>
                <a:sym typeface="Cabin"/>
              </a:rPr>
              <a:t>Required Content</a:t>
            </a:r>
          </a:p>
        </p:txBody>
      </p:sp>
      <p:sp>
        <p:nvSpPr>
          <p:cNvPr id="113" name="Shape 113"/>
          <p:cNvSpPr txBox="1"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65760" marR="0" lvl="0" indent="-289560" algn="l" rtl="0">
              <a:lnSpc>
                <a:spcPct val="90000"/>
              </a:lnSpc>
              <a:spcBef>
                <a:spcPts val="0"/>
              </a:spcBef>
              <a:buClr>
                <a:schemeClr val="accent1"/>
              </a:buClr>
              <a:buSzPct val="80000"/>
              <a:buFont typeface="Noto Symbol"/>
              <a:buChar char="●"/>
            </a:pPr>
            <a:r>
              <a:rPr lang="en-US" sz="2800" b="0" i="0" u="none" strike="noStrike" cap="none" baseline="0" dirty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Average length tends to be 6-8 pages, including the following:</a:t>
            </a:r>
          </a:p>
          <a:p>
            <a:pPr marL="1104900" lvl="2" indent="-457200">
              <a:lnSpc>
                <a:spcPct val="90000"/>
              </a:lnSpc>
              <a:buSzPct val="100000"/>
              <a:buFont typeface="Arial"/>
              <a:buChar char="•"/>
            </a:pPr>
            <a:r>
              <a:rPr lang="en-US" sz="2000" b="0" i="0" u="none" strike="noStrike" cap="none" baseline="0" dirty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Cover page</a:t>
            </a:r>
            <a:endParaRPr lang="en-US" sz="1800" dirty="0"/>
          </a:p>
          <a:p>
            <a:pPr marL="1104900" lvl="2" indent="-457200">
              <a:lnSpc>
                <a:spcPct val="90000"/>
              </a:lnSpc>
              <a:buSzPct val="100000"/>
              <a:buFont typeface="Arial"/>
              <a:buChar char="•"/>
            </a:pPr>
            <a:r>
              <a:rPr lang="en-US" sz="2000" b="0" i="0" u="none" strike="noStrike" cap="none" baseline="0" dirty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Title</a:t>
            </a:r>
          </a:p>
          <a:p>
            <a:pPr marL="1104900" lvl="2" indent="-457200">
              <a:lnSpc>
                <a:spcPct val="90000"/>
              </a:lnSpc>
              <a:buSzPct val="100000"/>
              <a:buFont typeface="Arial"/>
              <a:buChar char="•"/>
            </a:pPr>
            <a:r>
              <a:rPr lang="en-US" sz="2000" b="0" i="0" u="none" strike="noStrike" cap="none" baseline="0" dirty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Project Summary</a:t>
            </a:r>
          </a:p>
          <a:p>
            <a:pPr marL="1104900" lvl="2" indent="-457200">
              <a:lnSpc>
                <a:spcPct val="90000"/>
              </a:lnSpc>
              <a:buSzPct val="100000"/>
              <a:buFont typeface="Arial"/>
              <a:buChar char="•"/>
            </a:pPr>
            <a:r>
              <a:rPr lang="en-US" sz="2000" b="0" i="0" u="none" strike="noStrike" cap="none" baseline="0" dirty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Methods</a:t>
            </a:r>
          </a:p>
          <a:p>
            <a:pPr marL="1104900" lvl="2" indent="-457200">
              <a:lnSpc>
                <a:spcPct val="90000"/>
              </a:lnSpc>
              <a:buSzPct val="100000"/>
              <a:buFont typeface="Arial"/>
              <a:buChar char="•"/>
            </a:pPr>
            <a:r>
              <a:rPr lang="en-US" sz="2000" b="0" i="0" u="none" strike="noStrike" cap="none" baseline="0" dirty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Expected Results</a:t>
            </a:r>
          </a:p>
          <a:p>
            <a:pPr marL="1104900" lvl="2" indent="-457200">
              <a:lnSpc>
                <a:spcPct val="90000"/>
              </a:lnSpc>
              <a:buSzPct val="100000"/>
              <a:buFont typeface="Arial"/>
              <a:buChar char="•"/>
            </a:pPr>
            <a:r>
              <a:rPr lang="en-US" sz="2000" b="0" i="0" u="none" strike="noStrike" cap="none" baseline="0" dirty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Timeline</a:t>
            </a:r>
          </a:p>
          <a:p>
            <a:pPr marL="1104900" lvl="2" indent="-457200">
              <a:lnSpc>
                <a:spcPct val="90000"/>
              </a:lnSpc>
              <a:buSzPct val="100000"/>
              <a:buFont typeface="Arial"/>
              <a:buChar char="•"/>
            </a:pPr>
            <a:r>
              <a:rPr lang="en-US" sz="2000" b="0" i="0" u="none" strike="noStrike" cap="none" baseline="0" dirty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Itemized Budget and Justification</a:t>
            </a:r>
          </a:p>
          <a:p>
            <a:pPr marL="1104900" lvl="2" indent="-457200">
              <a:lnSpc>
                <a:spcPct val="90000"/>
              </a:lnSpc>
              <a:buSzPct val="100000"/>
              <a:buFont typeface="Arial"/>
              <a:buChar char="•"/>
            </a:pPr>
            <a:r>
              <a:rPr lang="en-US" sz="2000" b="0" i="0" u="none" strike="noStrike" cap="none" baseline="0" dirty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Relevant Experience</a:t>
            </a:r>
          </a:p>
          <a:p>
            <a:pPr marL="1104900" lvl="2" indent="-457200">
              <a:lnSpc>
                <a:spcPct val="90000"/>
              </a:lnSpc>
              <a:buSzPct val="100000"/>
              <a:buFont typeface="Arial"/>
              <a:buChar char="•"/>
            </a:pPr>
            <a:r>
              <a:rPr lang="en-US" sz="2000" b="0" i="0" u="none" strike="noStrike" cap="none" baseline="0" dirty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References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Cover page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35608" y="1417637"/>
            <a:ext cx="7498080" cy="4800600"/>
          </a:xfrm>
        </p:spPr>
        <p:txBody>
          <a:bodyPr/>
          <a:lstStyle/>
          <a:p>
            <a:pPr marL="990600" lvl="2" indent="-342900">
              <a:lnSpc>
                <a:spcPct val="90000"/>
              </a:lnSpc>
              <a:buSzPct val="100000"/>
              <a:buFont typeface="Courier New" charset="0"/>
              <a:buChar char="o"/>
            </a:pPr>
            <a:r>
              <a:rPr lang="en-US" dirty="0"/>
              <a:t>Grant proposals almost always include a front page that provides basic information about the project.</a:t>
            </a:r>
          </a:p>
          <a:p>
            <a:pPr marL="1143763" lvl="3" indent="-285750">
              <a:lnSpc>
                <a:spcPct val="90000"/>
              </a:lnSpc>
              <a:buSzPct val="100000"/>
              <a:buFont typeface="Courier New" charset="0"/>
              <a:buChar char="o"/>
            </a:pPr>
            <a:r>
              <a:rPr lang="en-US" sz="1600" dirty="0"/>
              <a:t>Project title</a:t>
            </a:r>
          </a:p>
          <a:p>
            <a:pPr marL="1143763" lvl="3" indent="-285750">
              <a:lnSpc>
                <a:spcPct val="90000"/>
              </a:lnSpc>
              <a:buSzPct val="100000"/>
              <a:buFont typeface="Courier New" charset="0"/>
              <a:buChar char="o"/>
            </a:pPr>
            <a:r>
              <a:rPr lang="en-US" sz="1600" dirty="0"/>
              <a:t>Name of applicant(s)</a:t>
            </a:r>
          </a:p>
          <a:p>
            <a:pPr marL="1143763" lvl="3" indent="-285750">
              <a:lnSpc>
                <a:spcPct val="90000"/>
              </a:lnSpc>
              <a:buSzPct val="100000"/>
              <a:buFont typeface="Courier New" charset="0"/>
              <a:buChar char="o"/>
            </a:pPr>
            <a:r>
              <a:rPr lang="en-US" sz="1600" dirty="0"/>
              <a:t>Funding amounts</a:t>
            </a:r>
          </a:p>
          <a:p>
            <a:pPr marL="1143763" lvl="3" indent="-285750">
              <a:lnSpc>
                <a:spcPct val="90000"/>
              </a:lnSpc>
              <a:buSzPct val="100000"/>
              <a:buFont typeface="Courier New" charset="0"/>
              <a:buChar char="o"/>
            </a:pPr>
            <a:endParaRPr lang="en-US" sz="1600" dirty="0"/>
          </a:p>
          <a:p>
            <a:pPr marL="990600" lvl="2" indent="-342900">
              <a:lnSpc>
                <a:spcPct val="90000"/>
              </a:lnSpc>
              <a:buSzPct val="100000"/>
              <a:buFont typeface="Courier New" charset="0"/>
              <a:buChar char="o"/>
            </a:pPr>
            <a:r>
              <a:rPr lang="en-US" dirty="0"/>
              <a:t>For example, see page 3 of</a:t>
            </a:r>
          </a:p>
          <a:p>
            <a:pPr marL="990600" lvl="2" indent="-342900">
              <a:lnSpc>
                <a:spcPct val="90000"/>
              </a:lnSpc>
              <a:buSzPct val="100000"/>
              <a:buFont typeface="Courier New" charset="0"/>
              <a:buChar char="o"/>
            </a:pPr>
            <a:r>
              <a:rPr lang="en-US" dirty="0">
                <a:hlinkClick r:id="rId2"/>
              </a:rPr>
              <a:t>https://cowell.ucsc.edu/academics/spf-guidelines-22-23-eform.pdf</a:t>
            </a:r>
            <a:endParaRPr lang="en-US" dirty="0"/>
          </a:p>
          <a:p>
            <a:pPr marL="990600" lvl="2" indent="-342900">
              <a:lnSpc>
                <a:spcPct val="90000"/>
              </a:lnSpc>
              <a:buSzPct val="100000"/>
              <a:buFont typeface="Courier New" charset="0"/>
              <a:buChar char="o"/>
            </a:pPr>
            <a:r>
              <a:rPr lang="en-US" dirty="0"/>
              <a:t>If your college does not explicitly require a cover page, follow the Cowell guideline above.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73077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charset="0"/>
              <a:buChar char="•"/>
            </a:pPr>
            <a:r>
              <a:rPr lang="en-US" sz="2400" dirty="0"/>
              <a:t>Be thorough in describing your methods.</a:t>
            </a:r>
          </a:p>
          <a:p>
            <a:pPr>
              <a:buFont typeface="Arial" charset="0"/>
              <a:buChar char="•"/>
            </a:pPr>
            <a:endParaRPr lang="en-US" sz="2400" dirty="0"/>
          </a:p>
          <a:p>
            <a:pPr>
              <a:buFont typeface="Arial" charset="0"/>
              <a:buChar char="•"/>
            </a:pPr>
            <a:r>
              <a:rPr lang="en-US" sz="2400" dirty="0"/>
              <a:t>Insufficiently described Methods sections are a good indicator of a poorly thought-out project.</a:t>
            </a:r>
          </a:p>
          <a:p>
            <a:pPr lvl="1">
              <a:buFont typeface="Arial" charset="0"/>
              <a:buChar char="•"/>
            </a:pPr>
            <a:r>
              <a:rPr lang="en-US" sz="1600" dirty="0"/>
              <a:t>This is the part where you explain the actual work you plan to do, and if you’re unclear on this point your request for funding won’t be taken seriously.</a:t>
            </a:r>
          </a:p>
          <a:p>
            <a:pPr>
              <a:buFont typeface="Arial" charset="0"/>
              <a:buChar char="•"/>
            </a:pPr>
            <a:endParaRPr lang="en-US" sz="2400" dirty="0"/>
          </a:p>
          <a:p>
            <a:pPr>
              <a:buFont typeface="Arial" charset="0"/>
              <a:buChar char="•"/>
            </a:pPr>
            <a:r>
              <a:rPr lang="en-US" sz="2400" dirty="0"/>
              <a:t>Things to include in a methods section:</a:t>
            </a:r>
          </a:p>
          <a:p>
            <a:pPr lvl="1">
              <a:buFont typeface="Arial" charset="0"/>
              <a:buChar char="•"/>
            </a:pPr>
            <a:r>
              <a:rPr lang="en-US" sz="2000" dirty="0"/>
              <a:t>Use of  specific budget items.</a:t>
            </a:r>
          </a:p>
          <a:p>
            <a:pPr lvl="1">
              <a:buFont typeface="Arial" charset="0"/>
              <a:buChar char="•"/>
            </a:pPr>
            <a:r>
              <a:rPr lang="en-US" sz="2000" dirty="0"/>
              <a:t>Diagrams/models/schematics of your project.</a:t>
            </a:r>
          </a:p>
          <a:p>
            <a:pPr lvl="1">
              <a:buFont typeface="Arial" charset="0"/>
              <a:buChar char="•"/>
            </a:pPr>
            <a:r>
              <a:rPr lang="en-US" sz="2000" dirty="0"/>
              <a:t>Explicit steps you plan to carry out.</a:t>
            </a:r>
          </a:p>
        </p:txBody>
      </p:sp>
    </p:spTree>
    <p:extLst>
      <p:ext uri="{BB962C8B-B14F-4D97-AF65-F5344CB8AC3E}">
        <p14:creationId xmlns:p14="http://schemas.microsoft.com/office/powerpoint/2010/main" val="15633475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Expected results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charset="0"/>
              <a:buChar char="•"/>
            </a:pPr>
            <a:r>
              <a:rPr lang="en-US" dirty="0"/>
              <a:t> </a:t>
            </a:r>
            <a:r>
              <a:rPr lang="en-US" sz="2800" dirty="0"/>
              <a:t>What results do you expect to achieve that will prove (or not) the success of your project?</a:t>
            </a:r>
          </a:p>
          <a:p>
            <a:pPr>
              <a:buFont typeface="Arial" charset="0"/>
              <a:buChar char="•"/>
            </a:pPr>
            <a:endParaRPr lang="en-US" sz="2800" dirty="0"/>
          </a:p>
          <a:p>
            <a:pPr>
              <a:buFont typeface="Arial" charset="0"/>
              <a:buChar char="•"/>
            </a:pPr>
            <a:r>
              <a:rPr lang="en-US" sz="2800" dirty="0"/>
              <a:t> Example: If you were designing an autonomous robotic hand</a:t>
            </a:r>
          </a:p>
          <a:p>
            <a:pPr lvl="1">
              <a:buFont typeface="Arial" charset="0"/>
              <a:buChar char="•"/>
            </a:pPr>
            <a:r>
              <a:rPr lang="en-US" sz="2400" dirty="0"/>
              <a:t>Would it be enough to create independently moving fingers? </a:t>
            </a:r>
          </a:p>
          <a:p>
            <a:pPr lvl="1">
              <a:buFont typeface="Arial" charset="0"/>
              <a:buChar char="•"/>
            </a:pPr>
            <a:r>
              <a:rPr lang="en-US" sz="2400" dirty="0"/>
              <a:t>Or would it need to be able to perform a specific type of task, like picking up differently shaped objects?</a:t>
            </a:r>
          </a:p>
        </p:txBody>
      </p:sp>
    </p:spTree>
    <p:extLst>
      <p:ext uri="{BB962C8B-B14F-4D97-AF65-F5344CB8AC3E}">
        <p14:creationId xmlns:p14="http://schemas.microsoft.com/office/powerpoint/2010/main" val="1791879673"/>
      </p:ext>
    </p:extLst>
  </p:cSld>
  <p:clrMapOvr>
    <a:masterClrMapping/>
  </p:clrMapOvr>
</p:sld>
</file>

<file path=ppt/theme/theme1.xml><?xml version="1.0" encoding="utf-8"?>
<a:theme xmlns:a="http://schemas.openxmlformats.org/drawingml/2006/main" name="Solstice">
  <a:themeElements>
    <a:clrScheme name="Solstice">
      <a:dk1>
        <a:srgbClr val="000000"/>
      </a:dk1>
      <a:lt1>
        <a:srgbClr val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942</TotalTime>
  <Words>1620</Words>
  <Application>Microsoft Macintosh PowerPoint</Application>
  <PresentationFormat>On-screen Show (4:3)</PresentationFormat>
  <Paragraphs>166</Paragraphs>
  <Slides>20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7" baseType="lpstr">
      <vt:lpstr>Arial</vt:lpstr>
      <vt:lpstr>Cabin</vt:lpstr>
      <vt:lpstr>Calibri</vt:lpstr>
      <vt:lpstr>Courier New</vt:lpstr>
      <vt:lpstr>Noto Symbol</vt:lpstr>
      <vt:lpstr>Verdana</vt:lpstr>
      <vt:lpstr>Solstice</vt:lpstr>
      <vt:lpstr>Grant Proposal Project</vt:lpstr>
      <vt:lpstr>Assignment Option 1: Student Project Fund Grant  (Option 2 starts on Slide 16)</vt:lpstr>
      <vt:lpstr>Assignment Requirements</vt:lpstr>
      <vt:lpstr>More student project funding</vt:lpstr>
      <vt:lpstr>Do you not have a Senior Design Project?</vt:lpstr>
      <vt:lpstr>Required Content</vt:lpstr>
      <vt:lpstr>Cover page</vt:lpstr>
      <vt:lpstr>Methods</vt:lpstr>
      <vt:lpstr>Expected results</vt:lpstr>
      <vt:lpstr>Timeline example</vt:lpstr>
      <vt:lpstr>Special consideration: Your budget</vt:lpstr>
      <vt:lpstr>Budget example</vt:lpstr>
      <vt:lpstr>Budget Justification</vt:lpstr>
      <vt:lpstr>Relevant Experience</vt:lpstr>
      <vt:lpstr>References</vt:lpstr>
      <vt:lpstr>Assignment Option 2: Conference Travel Grant</vt:lpstr>
      <vt:lpstr>Possible sources for Conferences:</vt:lpstr>
      <vt:lpstr>Travel Grant Fund:</vt:lpstr>
      <vt:lpstr>Requirement: Letter of Recommendation</vt:lpstr>
      <vt:lpstr>On writing a letter of recommendation for yourself: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Grant Proposal Project</dc:title>
  <cp:lastModifiedBy>Gerald B Moulds</cp:lastModifiedBy>
  <cp:revision>55</cp:revision>
  <dcterms:modified xsi:type="dcterms:W3CDTF">2023-05-02T18:12:18Z</dcterms:modified>
</cp:coreProperties>
</file>