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24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0C033A-79DF-BE4A-9139-0E8B03691BE0}" type="datetimeFigureOut">
              <a:rPr lang="en-US" smtClean="0"/>
              <a:t>3/8/16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B97388-32E2-3943-BC3D-0194A40321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Technical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(instructions courtesy of John </a:t>
            </a:r>
            <a:r>
              <a:rPr lang="en-US" dirty="0" err="1" smtClean="0"/>
              <a:t>Versecky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 Title page with </a:t>
            </a:r>
            <a:r>
              <a:rPr lang="en-US" dirty="0" smtClean="0"/>
              <a:t>authors’ </a:t>
            </a:r>
            <a:r>
              <a:rPr lang="en-US" dirty="0"/>
              <a:t>names, </a:t>
            </a:r>
            <a:r>
              <a:rPr lang="en-US" dirty="0" smtClean="0"/>
              <a:t>dates, </a:t>
            </a:r>
            <a:r>
              <a:rPr lang="en-US" dirty="0"/>
              <a:t>etc.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Pick a meaningful title</a:t>
            </a:r>
          </a:p>
          <a:p>
            <a:pPr lvl="1"/>
            <a:r>
              <a:rPr lang="en-US" dirty="0" smtClean="0"/>
              <a:t>Make content of the report clear </a:t>
            </a:r>
          </a:p>
          <a:p>
            <a:pPr lvl="1"/>
            <a:r>
              <a:rPr lang="en-US" dirty="0" smtClean="0"/>
              <a:t>Use key words familiar to your target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Abstract</a:t>
            </a:r>
          </a:p>
          <a:p>
            <a:pPr lvl="1"/>
            <a:r>
              <a:rPr lang="en-US" dirty="0" smtClean="0"/>
              <a:t>Summarize objective, approach, results and conclusions</a:t>
            </a:r>
          </a:p>
          <a:p>
            <a:pPr lvl="1"/>
            <a:r>
              <a:rPr lang="en-US" dirty="0" smtClean="0"/>
              <a:t>Keep word count low (150 words is typical)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 Table of Contents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76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Objective of the project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Background and motivation</a:t>
            </a:r>
          </a:p>
          <a:p>
            <a:pPr lvl="1"/>
            <a:r>
              <a:rPr lang="en-US" dirty="0" smtClean="0"/>
              <a:t>Why are we doing this?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 Overview/summary</a:t>
            </a:r>
          </a:p>
          <a:p>
            <a:pPr lvl="0"/>
            <a:endParaRPr lang="en-US" dirty="0"/>
          </a:p>
          <a:p>
            <a:r>
              <a:rPr lang="en-US" dirty="0" smtClean="0"/>
              <a:t>Approach to the problem</a:t>
            </a:r>
          </a:p>
          <a:p>
            <a:pPr marL="0" lv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6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Work performed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Results</a:t>
            </a:r>
          </a:p>
          <a:p>
            <a:pPr lvl="1"/>
            <a:r>
              <a:rPr lang="en-US" dirty="0" smtClean="0"/>
              <a:t>experiments done, code written, apparatus fabricated, etc.</a:t>
            </a:r>
          </a:p>
          <a:p>
            <a:pPr lvl="1"/>
            <a:endParaRPr lang="en-US" dirty="0" smtClean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1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Conclusions drawn from the results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Future work indicated by conclusions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755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References (correct citations)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Appendices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8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58</TotalTime>
  <Words>131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Writing a Technical Report</vt:lpstr>
      <vt:lpstr>Title</vt:lpstr>
      <vt:lpstr>Front matter</vt:lpstr>
      <vt:lpstr>Introductory material</vt:lpstr>
      <vt:lpstr>Main Body</vt:lpstr>
      <vt:lpstr>Conclusion</vt:lpstr>
      <vt:lpstr>End Matter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Moulds</dc:creator>
  <cp:lastModifiedBy>Gerald Moulds</cp:lastModifiedBy>
  <cp:revision>6</cp:revision>
  <dcterms:created xsi:type="dcterms:W3CDTF">2016-03-08T22:23:07Z</dcterms:created>
  <dcterms:modified xsi:type="dcterms:W3CDTF">2016-03-08T23:21:27Z</dcterms:modified>
</cp:coreProperties>
</file>